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3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48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1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13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66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57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1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6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4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2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7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9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2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6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1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AB7AE1-98B6-E361-C18B-5E4E7BA31BDA}"/>
              </a:ext>
            </a:extLst>
          </p:cNvPr>
          <p:cNvSpPr txBox="1"/>
          <p:nvPr/>
        </p:nvSpPr>
        <p:spPr>
          <a:xfrm>
            <a:off x="997798" y="5146719"/>
            <a:ext cx="5678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4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. Aliquam sed sem.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8C3E8-AC2A-BFFB-BBE5-6266DD1F247A}"/>
              </a:ext>
            </a:extLst>
          </p:cNvPr>
          <p:cNvSpPr txBox="1"/>
          <p:nvPr/>
        </p:nvSpPr>
        <p:spPr>
          <a:xfrm>
            <a:off x="1160584" y="2143994"/>
            <a:ext cx="5451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Roboto Medium" panose="02000000000000000000" pitchFamily="2" charset="0"/>
                <a:ea typeface="Roboto Medium" panose="02000000000000000000" pitchFamily="2" charset="0"/>
              </a:rPr>
              <a:t>JOIN A TEAM!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6BBCE7-37BB-3B87-983D-78F5CEF218EC}"/>
              </a:ext>
            </a:extLst>
          </p:cNvPr>
          <p:cNvSpPr txBox="1"/>
          <p:nvPr/>
        </p:nvSpPr>
        <p:spPr>
          <a:xfrm>
            <a:off x="997797" y="2832606"/>
            <a:ext cx="5678768" cy="1605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This year, teams will learn about what people of the past have left behind and what we can learn as those items are UNEARTHED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. Children will become junior archaeologists and as a group, will work together in teams using LEGO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DUPLO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pieces from STEAM Park by LEGO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Education and the Discover Set. Children will be encouraged to work with their teammates, listen to each other, take turns, and share ideas and pieces.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4A3244-5460-3DF8-5ECB-46E1A00F8093}"/>
              </a:ext>
            </a:extLst>
          </p:cNvPr>
          <p:cNvSpPr txBox="1"/>
          <p:nvPr/>
        </p:nvSpPr>
        <p:spPr>
          <a:xfrm>
            <a:off x="997797" y="4564359"/>
            <a:ext cx="5391026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And it starts here, with you.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371c52-833b-400f-ba1d-3599a71f02d7">
      <Terms xmlns="http://schemas.microsoft.com/office/infopath/2007/PartnerControls"/>
    </lcf76f155ced4ddcb4097134ff3c332f>
    <TaxCatchAll xmlns="d7171e60-d71e-4106-a8b9-6506c21092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11f8c389ba70db3419c02c7103570f99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cb4fcf96f3018154d94d9e70be468014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C56CC8-D825-4891-8417-9E8A61EC6345}">
  <ds:schemaRefs>
    <ds:schemaRef ds:uri="http://schemas.microsoft.com/office/2006/metadata/properties"/>
    <ds:schemaRef ds:uri="http://schemas.microsoft.com/office/infopath/2007/PartnerControls"/>
    <ds:schemaRef ds:uri="00371c52-833b-400f-ba1d-3599a71f02d7"/>
    <ds:schemaRef ds:uri="d7171e60-d71e-4106-a8b9-6506c21092ae"/>
  </ds:schemaRefs>
</ds:datastoreItem>
</file>

<file path=customXml/itemProps2.xml><?xml version="1.0" encoding="utf-8"?>
<ds:datastoreItem xmlns:ds="http://schemas.openxmlformats.org/officeDocument/2006/customXml" ds:itemID="{F85C1274-A94C-419F-A4E0-B3CC6D7FF7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1C4308-7341-40D0-8F39-DC6A05CCA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123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14</cp:revision>
  <dcterms:created xsi:type="dcterms:W3CDTF">2022-05-31T18:32:21Z</dcterms:created>
  <dcterms:modified xsi:type="dcterms:W3CDTF">2025-04-15T13:30:59Z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</Properties>
</file>