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27"/>
  </p:notesMasterIdLst>
  <p:sldIdLst>
    <p:sldId id="256" r:id="rId5"/>
    <p:sldId id="261" r:id="rId6"/>
    <p:sldId id="281" r:id="rId7"/>
    <p:sldId id="284" r:id="rId8"/>
    <p:sldId id="285" r:id="rId9"/>
    <p:sldId id="262" r:id="rId10"/>
    <p:sldId id="277" r:id="rId11"/>
    <p:sldId id="263" r:id="rId12"/>
    <p:sldId id="278" r:id="rId13"/>
    <p:sldId id="264" r:id="rId14"/>
    <p:sldId id="267" r:id="rId15"/>
    <p:sldId id="279" r:id="rId16"/>
    <p:sldId id="282" r:id="rId17"/>
    <p:sldId id="28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/>
    <p:restoredTop sz="92270" autoAdjust="0"/>
  </p:normalViewPr>
  <p:slideViewPr>
    <p:cSldViewPr snapToGrid="0" snapToObjects="1">
      <p:cViewPr varScale="1">
        <p:scale>
          <a:sx n="96" d="100"/>
          <a:sy n="96" d="100"/>
        </p:scale>
        <p:origin x="75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 NOTE THE FOLLOWING USAGE REQUIREMENTS FOR THE </a:t>
            </a:r>
            <a:r>
              <a:rPr lang="en-US" b="1" i="1" dirty="0">
                <a:solidFill>
                  <a:srgbClr val="FF0000"/>
                </a:solidFill>
              </a:rPr>
              <a:t>FIRST</a:t>
            </a:r>
            <a:r>
              <a:rPr lang="en-US" b="1" i="0" baseline="30000" dirty="0">
                <a:solidFill>
                  <a:srgbClr val="FF0000"/>
                </a:solidFill>
              </a:rPr>
              <a:t>®</a:t>
            </a:r>
            <a:r>
              <a:rPr lang="en-US" b="1" dirty="0">
                <a:solidFill>
                  <a:srgbClr val="FF0000"/>
                </a:solidFill>
              </a:rPr>
              <a:t> FORWARD</a:t>
            </a:r>
            <a:r>
              <a:rPr lang="en-US" b="1" baseline="30000" dirty="0">
                <a:solidFill>
                  <a:srgbClr val="FF0000"/>
                </a:solidFill>
              </a:rPr>
              <a:t>SM</a:t>
            </a:r>
            <a:r>
              <a:rPr lang="en-US" b="1" dirty="0">
                <a:solidFill>
                  <a:srgbClr val="FF0000"/>
                </a:solidFill>
              </a:rPr>
              <a:t> presented by Qualcomm template.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Presentations using this deck must include the FIRST FORWARD cover slide (Slide 1) to ensure recognition of our presenting sponsor, Qualcomm.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modify the template or overlap any of the built-in graphics.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template uses the Roboto font family, which can be downloaded for free at </a:t>
            </a:r>
            <a:r>
              <a:rPr lang="en-US" b="1" dirty="0"/>
              <a:t>fonts.google.com/specimen/Roboto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9A1586-2D08-5F4B-94C2-E6CF17653ED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BC2D2-1CC6-C644-B36D-D2B456D4B0C7}"/>
              </a:ext>
            </a:extLst>
          </p:cNvPr>
          <p:cNvSpPr>
            <a:spLocks noGrp="1" noChangeAspect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50EE3D-4F1E-8E4C-A671-730A5740E87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82ABA-6F94-F342-8486-24ED1831A07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E30E51-E82B-E241-A540-49A09C30CC00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0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9B1D-E5E0-4841-82F4-88DCDF240DA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409242"/>
            <a:ext cx="8289236" cy="5541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F34C-4499-A548-862A-1342D8A9CDE4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06883"/>
            <a:ext cx="8289235" cy="2546005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9B1D-E5E0-4841-82F4-88DCDF240DA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F34C-4499-A548-862A-1342D8A9CDE4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6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BEE4-0213-BC46-A5CA-BB842CB4216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7ACB-7B71-8C43-BC0C-79E86F5F688B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07BB-6415-7B41-8219-1FDAE231A32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5B1F-AC80-2F40-88E6-592139B696BE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6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C52C-38C5-D14D-8DB7-FA2E7E2E96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2785-C37D-7D43-BEC7-DAA1C0C0F698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BB94-E8AF-044F-B719-0217E49802B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C0ED-902A-A448-9AA3-57A3C5D0E13C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CC27-3724-9F44-B8FF-461613013C8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6020-FABA-C242-84E4-A3EA57A04625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4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CDC-96CA-A149-AA1B-91DFED8955E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9A85-6B0B-3E42-8E91-C1C17CDE6E6D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1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1AAC1-F444-214E-BC50-75A63C237E24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344558" y="1934582"/>
            <a:ext cx="8460776" cy="360367"/>
          </a:xfrm>
        </p:spPr>
        <p:txBody>
          <a:bodyPr/>
          <a:lstStyle/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5343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862F-14C9-CA45-9794-5E4C8386A7A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4FCE4-9FAB-754D-8BB0-43594240B500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BD51-345D-BA4F-8A3B-9302B195B84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4628-15DD-A642-9486-D44BCB547401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1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B230-6578-4B4F-99A4-9F58CFF1EED6}"/>
              </a:ext>
            </a:extLst>
          </p:cNvPr>
          <p:cNvSpPr>
            <a:spLocks noGrp="1" noChangeAspect="1"/>
          </p:cNvSpPr>
          <p:nvPr>
            <p:ph type="title" idx="4294967295"/>
          </p:nvPr>
        </p:nvSpPr>
        <p:spPr>
          <a:xfrm>
            <a:off x="457198" y="398045"/>
            <a:ext cx="8289236" cy="609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26CD-D171-B34B-BB19-45CF69E9B5C6}"/>
              </a:ext>
            </a:extLst>
          </p:cNvPr>
          <p:cNvSpPr>
            <a:spLocks noGrp="1" noChangeAspect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8B9C-F006-704E-91E6-CF2B984FE19D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1AAC1-F444-214E-BC50-75A63C237E24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344558" y="2294949"/>
            <a:ext cx="8460776" cy="3603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26583-E394-9B49-8B76-8D1FF86AF500}"/>
              </a:ext>
            </a:extLst>
          </p:cNvPr>
          <p:cNvSpPr txBox="1">
            <a:spLocks noChangeAspect="1"/>
          </p:cNvSpPr>
          <p:nvPr/>
        </p:nvSpPr>
        <p:spPr>
          <a:xfrm>
            <a:off x="344557" y="2752754"/>
            <a:ext cx="846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Title | Organization</a:t>
            </a:r>
          </a:p>
        </p:txBody>
      </p:sp>
    </p:spTree>
    <p:extLst>
      <p:ext uri="{BB962C8B-B14F-4D97-AF65-F5344CB8AC3E}">
        <p14:creationId xmlns:p14="http://schemas.microsoft.com/office/powerpoint/2010/main" val="84409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222F526-FFD9-6643-A006-33D8391031EE}"/>
              </a:ext>
            </a:extLst>
          </p:cNvPr>
          <p:cNvSpPr txBox="1">
            <a:spLocks noChangeAspect="1"/>
          </p:cNvSpPr>
          <p:nvPr/>
        </p:nvSpPr>
        <p:spPr>
          <a:xfrm>
            <a:off x="4873658" y="4645044"/>
            <a:ext cx="4119513" cy="365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8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1400" b="0" spc="300" dirty="0">
                <a:solidFill>
                  <a:schemeClr val="bg1">
                    <a:lumMod val="65000"/>
                  </a:schemeClr>
                </a:solidFill>
                <a:latin typeface="Roboto Medium" pitchFamily="2" charset="0"/>
                <a:ea typeface="Roboto Medium" pitchFamily="2" charset="0"/>
              </a:rPr>
              <a:t>CONFIDENTIAL UNTIL APRIL 19</a:t>
            </a:r>
          </a:p>
        </p:txBody>
      </p:sp>
    </p:spTree>
    <p:extLst>
      <p:ext uri="{BB962C8B-B14F-4D97-AF65-F5344CB8AC3E}">
        <p14:creationId xmlns:p14="http://schemas.microsoft.com/office/powerpoint/2010/main" val="228563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698AD-D831-1B4B-918D-F45E71539F28}"/>
              </a:ext>
            </a:extLst>
          </p:cNvPr>
          <p:cNvSpPr txBox="1">
            <a:spLocks noChangeAspect="1"/>
          </p:cNvSpPr>
          <p:nvPr/>
        </p:nvSpPr>
        <p:spPr>
          <a:xfrm>
            <a:off x="5999583" y="334301"/>
            <a:ext cx="2821495" cy="365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cap="none" spc="-8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algn="l"/>
            <a:r>
              <a:rPr lang="en-US" sz="1800" b="0" spc="0" dirty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Confidential until </a:t>
            </a:r>
            <a:r>
              <a:rPr lang="en-US" sz="1800" b="0" spc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rPr>
              <a:t>April 19</a:t>
            </a:r>
            <a:endParaRPr lang="en-US" sz="1800" b="0" spc="0" dirty="0">
              <a:solidFill>
                <a:schemeClr val="tx1"/>
              </a:solidFill>
              <a:latin typeface="Roboto Medium" pitchFamily="2" charset="0"/>
              <a:ea typeface="Robot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1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24A7-9165-EC47-8FB3-E92FCDCB048E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2F35D-C46C-944D-860D-64AFC92E1A13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7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D43D-505B-4841-86D5-5385AD3204E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7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B6C-A2AB-CE42-9F05-8E834A7BAB9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8" y="1024766"/>
            <a:ext cx="828923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6F02-3194-1C40-80DB-75E261F62791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807394"/>
            <a:ext cx="8289235" cy="2936825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2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0647-BEB3-4A4D-A9EA-7691F85B5BF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E6EC-3580-F64D-9BAF-557DA971635A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3575050" y="1666875"/>
            <a:ext cx="5111750" cy="293820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E5E1E-39DE-EF45-9F8B-A9E4F2F93D7D}"/>
              </a:ext>
            </a:extLst>
          </p:cNvPr>
          <p:cNvSpPr>
            <a:spLocks noGrp="1" noChangeAspect="1"/>
          </p:cNvSpPr>
          <p:nvPr>
            <p:ph type="body" sz="half" idx="2"/>
          </p:nvPr>
        </p:nvSpPr>
        <p:spPr>
          <a:xfrm>
            <a:off x="457201" y="1666875"/>
            <a:ext cx="2922103" cy="2938207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46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D5C912-CBED-426E-AEF3-F1731DC52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c52-833b-400f-ba1d-3599a71f02d7"/>
    <ds:schemaRef ds:uri="d7171e60-d71e-4106-a8b9-6506c2109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C7D6B3-7C1E-4CC1-9147-CD17D747095F}">
  <ds:schemaRefs>
    <ds:schemaRef ds:uri="http://schemas.microsoft.com/office/2006/metadata/properties"/>
    <ds:schemaRef ds:uri="http://schemas.microsoft.com/office/infopath/2007/PartnerControls"/>
    <ds:schemaRef ds:uri="00371c52-833b-400f-ba1d-3599a71f02d7"/>
    <ds:schemaRef ds:uri="d7171e60-d71e-4106-a8b9-6506c21092ae"/>
  </ds:schemaRefs>
</ds:datastoreItem>
</file>

<file path=customXml/itemProps3.xml><?xml version="1.0" encoding="utf-8"?>
<ds:datastoreItem xmlns:ds="http://schemas.openxmlformats.org/officeDocument/2006/customXml" ds:itemID="{B4946AAB-2EA0-4D7D-A794-176C57A85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20372</TotalTime>
  <Words>103</Words>
  <Application>Microsoft Office PowerPoint</Application>
  <PresentationFormat>On-screen Show (16:9)</PresentationFormat>
  <Paragraphs>16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PowerPoint Presentation</vt:lpstr>
      <vt:lpstr>Click to add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Denise Anderson</cp:lastModifiedBy>
  <cp:revision>98</cp:revision>
  <dcterms:created xsi:type="dcterms:W3CDTF">2017-02-15T18:38:39Z</dcterms:created>
  <dcterms:modified xsi:type="dcterms:W3CDTF">2025-04-15T12:54:00Z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0x01010014530A68EFD17D48950E84BD598DC437</vt:lpwstr>
  </property>
</Properties>
</file>