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98" r:id="rId5"/>
    <p:sldId id="321" r:id="rId6"/>
    <p:sldId id="305" r:id="rId7"/>
    <p:sldId id="307" r:id="rId8"/>
    <p:sldId id="308" r:id="rId9"/>
    <p:sldId id="309" r:id="rId10"/>
    <p:sldId id="310" r:id="rId11"/>
    <p:sldId id="311" r:id="rId12"/>
    <p:sldId id="315" r:id="rId13"/>
    <p:sldId id="317" r:id="rId14"/>
    <p:sldId id="318" r:id="rId15"/>
    <p:sldId id="319" r:id="rId16"/>
    <p:sldId id="320" r:id="rId17"/>
    <p:sldId id="316" r:id="rId18"/>
    <p:sldId id="313" r:id="rId19"/>
    <p:sldId id="323" r:id="rId20"/>
    <p:sldId id="3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315AE2E9-13C1-F142-B173-F3255391D669}">
          <p14:sldIdLst>
            <p14:sldId id="298"/>
            <p14:sldId id="321"/>
            <p14:sldId id="305"/>
            <p14:sldId id="307"/>
            <p14:sldId id="308"/>
            <p14:sldId id="309"/>
            <p14:sldId id="310"/>
            <p14:sldId id="311"/>
            <p14:sldId id="315"/>
            <p14:sldId id="317"/>
            <p14:sldId id="318"/>
            <p14:sldId id="319"/>
            <p14:sldId id="320"/>
            <p14:sldId id="316"/>
            <p14:sldId id="313"/>
            <p14:sldId id="323"/>
            <p14:sldId id="3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E46F19-C6E5-B6A7-1056-176C0002411E}" name="Gavin Wood" initials="GW" userId="S::gwood@firstinspires.org::85c3655d-875c-4339-9012-f22b1cbf740e" providerId="AD"/>
  <p188:author id="{2F202F39-4889-9CA1-86B8-A960032747D8}" name="Kristen Stutt" initials="KS" userId="4e75446c9921e850" providerId="Windows Live"/>
  <p188:author id="{347B0446-4273-2D43-F3CA-C164D507D80F}" name="Lisa Marie Mooney" initials="LM" userId="S::lmooney@firstinspires.org::85f45eb3-15f7-49b7-84a3-acea2846c88e" providerId="AD"/>
  <p188:author id="{89F9DB57-E76B-A504-9EB3-8F0A3BA9BAFB}" name="Denise Anderson" initials="DA" userId="S::danderson@firstinspires.org::04f3b61a-abc5-46bb-b253-0ba5138a29d4" providerId="AD"/>
  <p188:author id="{95582667-6102-27E7-ED8E-01A166EB4B6B}" name="Guest User" initials="GU" userId="Guest User" providerId="Windows Live"/>
  <p188:author id="{A1458976-A4F3-0047-7B8B-66E99C43448B}" name="Fiona Hanlon" initials="FH" userId="S::fhanlon@firstinspires.org::dcbe5917-7d61-4117-8026-3151ad001079" providerId="AD"/>
  <p188:author id="{EF7075A7-95CC-2A7A-18EE-71A5B8DF453B}" name="Kelli Plasket" initials="KP" userId="S::kplasket@firstinspires.org::a416923b-c35a-4712-a471-caf49e24905e" providerId="AD"/>
  <p188:author id="{1D122FFD-A7F6-BF9D-36F8-22549C30530D}" name="kristen stutt" initials="ks" userId="1b4c4659717a11d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BD4"/>
    <a:srgbClr val="F57E25"/>
    <a:srgbClr val="EE3021"/>
    <a:srgbClr val="00A651"/>
    <a:srgbClr val="662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5899B-30B0-FE21-4A73-4407AD16360E}" v="191" dt="2025-12-18T16:05:40.895"/>
    <p1510:client id="{423DA8E2-5906-4030-93A5-54804AD3AFE7}" v="129" dt="2025-12-18T21:15:56.542"/>
    <p1510:client id="{4C6335D8-1574-799F-8B9B-65F6320410CC}" v="1" dt="2025-12-18T16:03:37.982"/>
    <p1510:client id="{AA2E39E3-C4F5-00F5-39A8-8D5988508233}" v="2" dt="2025-12-18T13:08:17.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image" Target="../media/image43.jpg"/></Relationships>
</file>

<file path=ppt/diagrams/_rels/data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image" Target="../media/image43.jpg"/></Relationships>
</file>

<file path=ppt/diagrams/_rels/drawing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2C919-1DB5-4051-AA76-A489405A2EEC}" type="doc">
      <dgm:prSet loTypeId="urn:microsoft.com/office/officeart/2005/8/layout/hList7" loCatId="process" qsTypeId="urn:microsoft.com/office/officeart/2005/8/quickstyle/simple1" qsCatId="simple" csTypeId="urn:microsoft.com/office/officeart/2005/8/colors/accent1_2" csCatId="accent1" phldr="1"/>
      <dgm:spPr/>
    </dgm:pt>
    <dgm:pt modelId="{E4CAA63B-26E1-4BFD-91DA-E17CD6781E42}">
      <dgm:prSet phldrT="[Text]" custT="1"/>
      <dgm:spPr/>
      <dgm:t>
        <a:bodyPr/>
        <a:lstStyle/>
        <a:p>
          <a:r>
            <a:rPr lang="en-US" sz="2200" b="0" dirty="0">
              <a:solidFill>
                <a:schemeClr val="bg1"/>
              </a:solidFill>
              <a:latin typeface="Roboto"/>
              <a:ea typeface="Roboto"/>
              <a:cs typeface="Roboto"/>
            </a:rPr>
            <a:t>Teams should have an overall "mission" to use as a guide for </a:t>
          </a:r>
          <a:r>
            <a:rPr lang="en-US" sz="2200" u="sng" dirty="0">
              <a:solidFill>
                <a:schemeClr val="bg1"/>
              </a:solidFill>
              <a:latin typeface="Roboto"/>
              <a:ea typeface="Roboto"/>
              <a:cs typeface="Roboto"/>
            </a:rPr>
            <a:t>every</a:t>
          </a:r>
          <a:r>
            <a:rPr lang="en-US" sz="2200" dirty="0">
              <a:solidFill>
                <a:schemeClr val="bg1"/>
              </a:solidFill>
              <a:latin typeface="Roboto"/>
              <a:ea typeface="Roboto"/>
              <a:cs typeface="Roboto"/>
            </a:rPr>
            <a:t>thing</a:t>
          </a:r>
          <a:r>
            <a:rPr lang="en-US" sz="2200" b="0" dirty="0">
              <a:solidFill>
                <a:schemeClr val="bg1"/>
              </a:solidFill>
              <a:latin typeface="Roboto"/>
              <a:ea typeface="Roboto"/>
              <a:cs typeface="Roboto"/>
            </a:rPr>
            <a:t> they do </a:t>
          </a:r>
          <a:r>
            <a:rPr lang="en-US" sz="2200" b="0" u="sng" dirty="0">
              <a:solidFill>
                <a:schemeClr val="bg1"/>
              </a:solidFill>
              <a:latin typeface="Roboto"/>
              <a:ea typeface="Roboto"/>
              <a:cs typeface="Roboto"/>
            </a:rPr>
            <a:t>every</a:t>
          </a:r>
          <a:r>
            <a:rPr lang="en-US" sz="2200" b="0" dirty="0">
              <a:solidFill>
                <a:schemeClr val="bg1"/>
              </a:solidFill>
              <a:latin typeface="Roboto"/>
              <a:ea typeface="Roboto"/>
              <a:cs typeface="Roboto"/>
            </a:rPr>
            <a:t> day.</a:t>
          </a:r>
          <a:endParaRPr lang="en-US" sz="2200" dirty="0">
            <a:solidFill>
              <a:schemeClr val="bg1"/>
            </a:solidFill>
          </a:endParaRPr>
        </a:p>
      </dgm:t>
    </dgm:pt>
    <dgm:pt modelId="{ED6FC9EE-D2D9-4DCD-9D45-9A6E8A766D24}" type="parTrans" cxnId="{1E240AB8-84FE-485B-BF1C-BBC1D1B306F0}">
      <dgm:prSet/>
      <dgm:spPr/>
      <dgm:t>
        <a:bodyPr/>
        <a:lstStyle/>
        <a:p>
          <a:endParaRPr lang="en-US"/>
        </a:p>
      </dgm:t>
    </dgm:pt>
    <dgm:pt modelId="{6EE78A9E-DFF2-4602-B367-EB742073741C}" type="sibTrans" cxnId="{1E240AB8-84FE-485B-BF1C-BBC1D1B306F0}">
      <dgm:prSet/>
      <dgm:spPr/>
      <dgm:t>
        <a:bodyPr/>
        <a:lstStyle/>
        <a:p>
          <a:endParaRPr lang="en-US"/>
        </a:p>
      </dgm:t>
    </dgm:pt>
    <dgm:pt modelId="{6F60111E-D7D4-4D6B-BD36-7975E41BE0C8}">
      <dgm:prSet phldrT="[Text]" custT="1"/>
      <dgm:spPr/>
      <dgm:t>
        <a:bodyPr/>
        <a:lstStyle/>
        <a:p>
          <a:pPr>
            <a:buFont typeface="Arial" panose="020B0604020202020204" pitchFamily="34" charset="0"/>
            <a:buChar char="•"/>
          </a:pPr>
          <a:r>
            <a:rPr lang="en-US" sz="2200" b="0" dirty="0">
              <a:solidFill>
                <a:schemeClr val="bg1"/>
              </a:solidFill>
              <a:latin typeface="Roboto"/>
              <a:ea typeface="Roboto"/>
              <a:cs typeface="Roboto"/>
            </a:rPr>
            <a:t>Team goals should all be in service of achieving the team's mission.</a:t>
          </a:r>
          <a:endParaRPr lang="en-US" sz="2200" dirty="0">
            <a:solidFill>
              <a:schemeClr val="bg1"/>
            </a:solidFill>
          </a:endParaRPr>
        </a:p>
      </dgm:t>
    </dgm:pt>
    <dgm:pt modelId="{26A50935-A6E3-4331-B1ED-CE0084FD1D6D}" type="parTrans" cxnId="{7603DB06-F1D9-426A-B922-573BB3741610}">
      <dgm:prSet/>
      <dgm:spPr/>
      <dgm:t>
        <a:bodyPr/>
        <a:lstStyle/>
        <a:p>
          <a:endParaRPr lang="en-US"/>
        </a:p>
      </dgm:t>
    </dgm:pt>
    <dgm:pt modelId="{457EFC7D-3839-4816-A6D4-81D7996B62CA}" type="sibTrans" cxnId="{7603DB06-F1D9-426A-B922-573BB3741610}">
      <dgm:prSet/>
      <dgm:spPr/>
      <dgm:t>
        <a:bodyPr/>
        <a:lstStyle/>
        <a:p>
          <a:endParaRPr lang="en-US"/>
        </a:p>
      </dgm:t>
    </dgm:pt>
    <dgm:pt modelId="{23967514-9101-405D-981A-F3D415755CFC}">
      <dgm:prSet phldrT="[Text]" custT="1"/>
      <dgm:spPr/>
      <dgm:t>
        <a:bodyPr/>
        <a:lstStyle/>
        <a:p>
          <a:pPr>
            <a:buFont typeface="Arial" panose="020B0604020202020204" pitchFamily="34" charset="0"/>
            <a:buChar char="•"/>
          </a:pPr>
          <a:r>
            <a:rPr lang="en-US" sz="2200" b="0" dirty="0">
              <a:solidFill>
                <a:schemeClr val="bg1"/>
              </a:solidFill>
              <a:latin typeface="Roboto"/>
              <a:ea typeface="Roboto"/>
              <a:cs typeface="Roboto"/>
            </a:rPr>
            <a:t>Team projects, trainings, meetings, and day-to-day activities should directly contribute to accomplishing the team's goals.</a:t>
          </a:r>
          <a:endParaRPr lang="en-US" sz="2200" dirty="0">
            <a:solidFill>
              <a:schemeClr val="bg1"/>
            </a:solidFill>
          </a:endParaRPr>
        </a:p>
      </dgm:t>
    </dgm:pt>
    <dgm:pt modelId="{B3C57F00-3C6C-4ACF-907A-3FF656B3EAAD}" type="parTrans" cxnId="{AB59FD10-7964-4DED-8864-DB322923058B}">
      <dgm:prSet/>
      <dgm:spPr/>
      <dgm:t>
        <a:bodyPr/>
        <a:lstStyle/>
        <a:p>
          <a:endParaRPr lang="en-US"/>
        </a:p>
      </dgm:t>
    </dgm:pt>
    <dgm:pt modelId="{BA236ECE-37F2-41A9-B29D-6E0618CEC10F}" type="sibTrans" cxnId="{AB59FD10-7964-4DED-8864-DB322923058B}">
      <dgm:prSet/>
      <dgm:spPr/>
      <dgm:t>
        <a:bodyPr/>
        <a:lstStyle/>
        <a:p>
          <a:endParaRPr lang="en-US"/>
        </a:p>
      </dgm:t>
    </dgm:pt>
    <dgm:pt modelId="{F059450E-26DF-4842-B894-E0D2DFF100FE}" type="pres">
      <dgm:prSet presAssocID="{C0C2C919-1DB5-4051-AA76-A489405A2EEC}" presName="Name0" presStyleCnt="0">
        <dgm:presLayoutVars>
          <dgm:dir/>
          <dgm:resizeHandles val="exact"/>
        </dgm:presLayoutVars>
      </dgm:prSet>
      <dgm:spPr/>
    </dgm:pt>
    <dgm:pt modelId="{1423D24D-86E9-4969-A502-342768C4E943}" type="pres">
      <dgm:prSet presAssocID="{C0C2C919-1DB5-4051-AA76-A489405A2EEC}" presName="fgShape" presStyleLbl="fgShp" presStyleIdx="0" presStyleCnt="1"/>
      <dgm:spPr/>
    </dgm:pt>
    <dgm:pt modelId="{70DE1795-C39F-40EF-9EC5-9F0BE7AB4BAE}" type="pres">
      <dgm:prSet presAssocID="{C0C2C919-1DB5-4051-AA76-A489405A2EEC}" presName="linComp" presStyleCnt="0"/>
      <dgm:spPr/>
    </dgm:pt>
    <dgm:pt modelId="{2DC039C2-FAE9-4B0E-A568-EFCE2AEED240}" type="pres">
      <dgm:prSet presAssocID="{E4CAA63B-26E1-4BFD-91DA-E17CD6781E42}" presName="compNode" presStyleCnt="0"/>
      <dgm:spPr/>
    </dgm:pt>
    <dgm:pt modelId="{D38634B5-8AE4-4FCE-B5D1-E1462A2295D7}" type="pres">
      <dgm:prSet presAssocID="{E4CAA63B-26E1-4BFD-91DA-E17CD6781E42}" presName="bkgdShape" presStyleLbl="node1" presStyleIdx="0" presStyleCnt="3"/>
      <dgm:spPr/>
    </dgm:pt>
    <dgm:pt modelId="{6C17B3E8-FCE4-40B4-96D2-9022CC910C6E}" type="pres">
      <dgm:prSet presAssocID="{E4CAA63B-26E1-4BFD-91DA-E17CD6781E42}" presName="nodeTx" presStyleLbl="node1" presStyleIdx="0" presStyleCnt="3">
        <dgm:presLayoutVars>
          <dgm:bulletEnabled val="1"/>
        </dgm:presLayoutVars>
      </dgm:prSet>
      <dgm:spPr/>
    </dgm:pt>
    <dgm:pt modelId="{D0056782-94C8-4A14-85C8-28D5E56BFACF}" type="pres">
      <dgm:prSet presAssocID="{E4CAA63B-26E1-4BFD-91DA-E17CD6781E42}" presName="invisiNode" presStyleLbl="node1" presStyleIdx="0" presStyleCnt="3"/>
      <dgm:spPr/>
    </dgm:pt>
    <dgm:pt modelId="{1269D803-0185-45F0-BEF8-13E875AF48AC}" type="pres">
      <dgm:prSet presAssocID="{E4CAA63B-26E1-4BFD-91DA-E17CD6781E42}" presName="imagNode" presStyleLbl="fgImgPlace1" presStyleIdx="0" presStyleCnt="3" custLinFactNeighborY="-8081"/>
      <dgm:spPr>
        <a:blipFill>
          <a:blip xmlns:r="http://schemas.openxmlformats.org/officeDocument/2006/relationships" r:embed="rId1"/>
          <a:srcRect/>
          <a:stretch>
            <a:fillRect l="-25000" r="-25000"/>
          </a:stretch>
        </a:blipFill>
      </dgm:spPr>
    </dgm:pt>
    <dgm:pt modelId="{104CC0C7-C88E-4E7D-ABA2-812D88F81CA9}" type="pres">
      <dgm:prSet presAssocID="{6EE78A9E-DFF2-4602-B367-EB742073741C}" presName="sibTrans" presStyleLbl="sibTrans2D1" presStyleIdx="0" presStyleCnt="0"/>
      <dgm:spPr/>
    </dgm:pt>
    <dgm:pt modelId="{A7AC746B-C166-4638-9D67-207C0F26CCF1}" type="pres">
      <dgm:prSet presAssocID="{6F60111E-D7D4-4D6B-BD36-7975E41BE0C8}" presName="compNode" presStyleCnt="0"/>
      <dgm:spPr/>
    </dgm:pt>
    <dgm:pt modelId="{78640BBD-1AC6-4E52-BD0F-BEE350B01D54}" type="pres">
      <dgm:prSet presAssocID="{6F60111E-D7D4-4D6B-BD36-7975E41BE0C8}" presName="bkgdShape" presStyleLbl="node1" presStyleIdx="1" presStyleCnt="3"/>
      <dgm:spPr/>
    </dgm:pt>
    <dgm:pt modelId="{F6B3FFD6-CA38-4FB6-A652-0F3002F1943C}" type="pres">
      <dgm:prSet presAssocID="{6F60111E-D7D4-4D6B-BD36-7975E41BE0C8}" presName="nodeTx" presStyleLbl="node1" presStyleIdx="1" presStyleCnt="3">
        <dgm:presLayoutVars>
          <dgm:bulletEnabled val="1"/>
        </dgm:presLayoutVars>
      </dgm:prSet>
      <dgm:spPr/>
    </dgm:pt>
    <dgm:pt modelId="{FDEC7179-166C-4D04-9B5E-47F659598A56}" type="pres">
      <dgm:prSet presAssocID="{6F60111E-D7D4-4D6B-BD36-7975E41BE0C8}" presName="invisiNode" presStyleLbl="node1" presStyleIdx="1" presStyleCnt="3"/>
      <dgm:spPr/>
    </dgm:pt>
    <dgm:pt modelId="{613C0495-ACBA-4F1E-80B1-962EC9479E6C}" type="pres">
      <dgm:prSet presAssocID="{6F60111E-D7D4-4D6B-BD36-7975E41BE0C8}" presName="imagNode" presStyleLbl="fgImgPlace1" presStyleIdx="1" presStyleCnt="3" custLinFactNeighborX="0" custLinFactNeighborY="-8081"/>
      <dgm:spPr>
        <a:blipFill>
          <a:blip xmlns:r="http://schemas.openxmlformats.org/officeDocument/2006/relationships" r:embed="rId2"/>
          <a:srcRect/>
          <a:stretch>
            <a:fillRect l="-17000" r="-17000"/>
          </a:stretch>
        </a:blipFill>
      </dgm:spPr>
    </dgm:pt>
    <dgm:pt modelId="{40F5B8AA-869B-4206-97C4-CBDC4954589D}" type="pres">
      <dgm:prSet presAssocID="{457EFC7D-3839-4816-A6D4-81D7996B62CA}" presName="sibTrans" presStyleLbl="sibTrans2D1" presStyleIdx="0" presStyleCnt="0"/>
      <dgm:spPr/>
    </dgm:pt>
    <dgm:pt modelId="{A4158CF7-A3B1-480E-8241-2AA9B057C314}" type="pres">
      <dgm:prSet presAssocID="{23967514-9101-405D-981A-F3D415755CFC}" presName="compNode" presStyleCnt="0"/>
      <dgm:spPr/>
    </dgm:pt>
    <dgm:pt modelId="{6B99BFAC-BB40-4BEB-9E1B-720C942B2E36}" type="pres">
      <dgm:prSet presAssocID="{23967514-9101-405D-981A-F3D415755CFC}" presName="bkgdShape" presStyleLbl="node1" presStyleIdx="2" presStyleCnt="3"/>
      <dgm:spPr/>
    </dgm:pt>
    <dgm:pt modelId="{C14B661A-32F0-4FC2-B6B6-3EBE9D89111B}" type="pres">
      <dgm:prSet presAssocID="{23967514-9101-405D-981A-F3D415755CFC}" presName="nodeTx" presStyleLbl="node1" presStyleIdx="2" presStyleCnt="3">
        <dgm:presLayoutVars>
          <dgm:bulletEnabled val="1"/>
        </dgm:presLayoutVars>
      </dgm:prSet>
      <dgm:spPr/>
    </dgm:pt>
    <dgm:pt modelId="{746A63FC-4BFB-4EA2-9276-5771EA9688B1}" type="pres">
      <dgm:prSet presAssocID="{23967514-9101-405D-981A-F3D415755CFC}" presName="invisiNode" presStyleLbl="node1" presStyleIdx="2" presStyleCnt="3"/>
      <dgm:spPr/>
    </dgm:pt>
    <dgm:pt modelId="{BF44F8A0-1EB7-43EA-A0D6-14EED486F5B6}" type="pres">
      <dgm:prSet presAssocID="{23967514-9101-405D-981A-F3D415755CFC}" presName="imagNode" presStyleLbl="fgImgPlace1" presStyleIdx="2" presStyleCnt="3" custLinFactNeighborY="-8081"/>
      <dgm:spPr>
        <a:blipFill>
          <a:blip xmlns:r="http://schemas.openxmlformats.org/officeDocument/2006/relationships" r:embed="rId3"/>
          <a:srcRect/>
          <a:stretch>
            <a:fillRect l="-17000" r="-17000"/>
          </a:stretch>
        </a:blipFill>
      </dgm:spPr>
    </dgm:pt>
  </dgm:ptLst>
  <dgm:cxnLst>
    <dgm:cxn modelId="{7603DB06-F1D9-426A-B922-573BB3741610}" srcId="{C0C2C919-1DB5-4051-AA76-A489405A2EEC}" destId="{6F60111E-D7D4-4D6B-BD36-7975E41BE0C8}" srcOrd="1" destOrd="0" parTransId="{26A50935-A6E3-4331-B1ED-CE0084FD1D6D}" sibTransId="{457EFC7D-3839-4816-A6D4-81D7996B62CA}"/>
    <dgm:cxn modelId="{22D84010-D041-4696-BE4B-0692536BC6EF}" type="presOf" srcId="{E4CAA63B-26E1-4BFD-91DA-E17CD6781E42}" destId="{D38634B5-8AE4-4FCE-B5D1-E1462A2295D7}" srcOrd="0" destOrd="0" presId="urn:microsoft.com/office/officeart/2005/8/layout/hList7"/>
    <dgm:cxn modelId="{AB59FD10-7964-4DED-8864-DB322923058B}" srcId="{C0C2C919-1DB5-4051-AA76-A489405A2EEC}" destId="{23967514-9101-405D-981A-F3D415755CFC}" srcOrd="2" destOrd="0" parTransId="{B3C57F00-3C6C-4ACF-907A-3FF656B3EAAD}" sibTransId="{BA236ECE-37F2-41A9-B29D-6E0618CEC10F}"/>
    <dgm:cxn modelId="{0F29475C-8229-4D14-A856-007EFE438B2B}" type="presOf" srcId="{23967514-9101-405D-981A-F3D415755CFC}" destId="{C14B661A-32F0-4FC2-B6B6-3EBE9D89111B}" srcOrd="1" destOrd="0" presId="urn:microsoft.com/office/officeart/2005/8/layout/hList7"/>
    <dgm:cxn modelId="{B3760F48-AB88-4200-B1AA-377E6F2B4B2F}" type="presOf" srcId="{6F60111E-D7D4-4D6B-BD36-7975E41BE0C8}" destId="{78640BBD-1AC6-4E52-BD0F-BEE350B01D54}" srcOrd="0" destOrd="0" presId="urn:microsoft.com/office/officeart/2005/8/layout/hList7"/>
    <dgm:cxn modelId="{5F847894-D292-455B-BAE2-5A933E70B97F}" type="presOf" srcId="{E4CAA63B-26E1-4BFD-91DA-E17CD6781E42}" destId="{6C17B3E8-FCE4-40B4-96D2-9022CC910C6E}" srcOrd="1" destOrd="0" presId="urn:microsoft.com/office/officeart/2005/8/layout/hList7"/>
    <dgm:cxn modelId="{E3F65DB3-2882-421A-B058-98CA52631D5F}" type="presOf" srcId="{23967514-9101-405D-981A-F3D415755CFC}" destId="{6B99BFAC-BB40-4BEB-9E1B-720C942B2E36}" srcOrd="0" destOrd="0" presId="urn:microsoft.com/office/officeart/2005/8/layout/hList7"/>
    <dgm:cxn modelId="{1E240AB8-84FE-485B-BF1C-BBC1D1B306F0}" srcId="{C0C2C919-1DB5-4051-AA76-A489405A2EEC}" destId="{E4CAA63B-26E1-4BFD-91DA-E17CD6781E42}" srcOrd="0" destOrd="0" parTransId="{ED6FC9EE-D2D9-4DCD-9D45-9A6E8A766D24}" sibTransId="{6EE78A9E-DFF2-4602-B367-EB742073741C}"/>
    <dgm:cxn modelId="{34DE89BE-9BAE-4BE3-9E5B-93BF39A51815}" type="presOf" srcId="{457EFC7D-3839-4816-A6D4-81D7996B62CA}" destId="{40F5B8AA-869B-4206-97C4-CBDC4954589D}" srcOrd="0" destOrd="0" presId="urn:microsoft.com/office/officeart/2005/8/layout/hList7"/>
    <dgm:cxn modelId="{EFBEE1CE-B281-4103-8E55-5D8C5E9EF9D3}" type="presOf" srcId="{6EE78A9E-DFF2-4602-B367-EB742073741C}" destId="{104CC0C7-C88E-4E7D-ABA2-812D88F81CA9}" srcOrd="0" destOrd="0" presId="urn:microsoft.com/office/officeart/2005/8/layout/hList7"/>
    <dgm:cxn modelId="{AA57F3EC-BEFE-4923-B286-CE8552242F88}" type="presOf" srcId="{6F60111E-D7D4-4D6B-BD36-7975E41BE0C8}" destId="{F6B3FFD6-CA38-4FB6-A652-0F3002F1943C}" srcOrd="1" destOrd="0" presId="urn:microsoft.com/office/officeart/2005/8/layout/hList7"/>
    <dgm:cxn modelId="{D74458F8-0058-4D21-AE85-3AF37D79F63E}" type="presOf" srcId="{C0C2C919-1DB5-4051-AA76-A489405A2EEC}" destId="{F059450E-26DF-4842-B894-E0D2DFF100FE}" srcOrd="0" destOrd="0" presId="urn:microsoft.com/office/officeart/2005/8/layout/hList7"/>
    <dgm:cxn modelId="{26CB8457-C440-4DBD-87CE-1EB22AE7C881}" type="presParOf" srcId="{F059450E-26DF-4842-B894-E0D2DFF100FE}" destId="{1423D24D-86E9-4969-A502-342768C4E943}" srcOrd="0" destOrd="0" presId="urn:microsoft.com/office/officeart/2005/8/layout/hList7"/>
    <dgm:cxn modelId="{FCAE8313-730B-4A42-B0E6-14C918EA2263}" type="presParOf" srcId="{F059450E-26DF-4842-B894-E0D2DFF100FE}" destId="{70DE1795-C39F-40EF-9EC5-9F0BE7AB4BAE}" srcOrd="1" destOrd="0" presId="urn:microsoft.com/office/officeart/2005/8/layout/hList7"/>
    <dgm:cxn modelId="{71E01D0C-CAF0-4C94-9006-C4BA096807CA}" type="presParOf" srcId="{70DE1795-C39F-40EF-9EC5-9F0BE7AB4BAE}" destId="{2DC039C2-FAE9-4B0E-A568-EFCE2AEED240}" srcOrd="0" destOrd="0" presId="urn:microsoft.com/office/officeart/2005/8/layout/hList7"/>
    <dgm:cxn modelId="{327501F0-D8D9-4CF6-8184-D27F19488987}" type="presParOf" srcId="{2DC039C2-FAE9-4B0E-A568-EFCE2AEED240}" destId="{D38634B5-8AE4-4FCE-B5D1-E1462A2295D7}" srcOrd="0" destOrd="0" presId="urn:microsoft.com/office/officeart/2005/8/layout/hList7"/>
    <dgm:cxn modelId="{7E10B555-19DC-43AC-A84C-1C0B7ABFC047}" type="presParOf" srcId="{2DC039C2-FAE9-4B0E-A568-EFCE2AEED240}" destId="{6C17B3E8-FCE4-40B4-96D2-9022CC910C6E}" srcOrd="1" destOrd="0" presId="urn:microsoft.com/office/officeart/2005/8/layout/hList7"/>
    <dgm:cxn modelId="{A067F80E-AF34-4498-86EB-46287FF08521}" type="presParOf" srcId="{2DC039C2-FAE9-4B0E-A568-EFCE2AEED240}" destId="{D0056782-94C8-4A14-85C8-28D5E56BFACF}" srcOrd="2" destOrd="0" presId="urn:microsoft.com/office/officeart/2005/8/layout/hList7"/>
    <dgm:cxn modelId="{4FCFB765-3558-43D1-BAF4-F8A6939ECCD5}" type="presParOf" srcId="{2DC039C2-FAE9-4B0E-A568-EFCE2AEED240}" destId="{1269D803-0185-45F0-BEF8-13E875AF48AC}" srcOrd="3" destOrd="0" presId="urn:microsoft.com/office/officeart/2005/8/layout/hList7"/>
    <dgm:cxn modelId="{734A9EDF-E0B3-4D9C-AE7D-25222BF14E63}" type="presParOf" srcId="{70DE1795-C39F-40EF-9EC5-9F0BE7AB4BAE}" destId="{104CC0C7-C88E-4E7D-ABA2-812D88F81CA9}" srcOrd="1" destOrd="0" presId="urn:microsoft.com/office/officeart/2005/8/layout/hList7"/>
    <dgm:cxn modelId="{22E4E7A5-2C32-436D-962C-42046D956077}" type="presParOf" srcId="{70DE1795-C39F-40EF-9EC5-9F0BE7AB4BAE}" destId="{A7AC746B-C166-4638-9D67-207C0F26CCF1}" srcOrd="2" destOrd="0" presId="urn:microsoft.com/office/officeart/2005/8/layout/hList7"/>
    <dgm:cxn modelId="{9593F8A8-547F-4307-8249-E70AB909B0BE}" type="presParOf" srcId="{A7AC746B-C166-4638-9D67-207C0F26CCF1}" destId="{78640BBD-1AC6-4E52-BD0F-BEE350B01D54}" srcOrd="0" destOrd="0" presId="urn:microsoft.com/office/officeart/2005/8/layout/hList7"/>
    <dgm:cxn modelId="{377DA701-5164-4846-BEC3-910966008C81}" type="presParOf" srcId="{A7AC746B-C166-4638-9D67-207C0F26CCF1}" destId="{F6B3FFD6-CA38-4FB6-A652-0F3002F1943C}" srcOrd="1" destOrd="0" presId="urn:microsoft.com/office/officeart/2005/8/layout/hList7"/>
    <dgm:cxn modelId="{9C422327-6DAA-4E59-8127-BE7B106E1FF3}" type="presParOf" srcId="{A7AC746B-C166-4638-9D67-207C0F26CCF1}" destId="{FDEC7179-166C-4D04-9B5E-47F659598A56}" srcOrd="2" destOrd="0" presId="urn:microsoft.com/office/officeart/2005/8/layout/hList7"/>
    <dgm:cxn modelId="{470DD3D5-F266-4699-8A1E-C40CE1E24256}" type="presParOf" srcId="{A7AC746B-C166-4638-9D67-207C0F26CCF1}" destId="{613C0495-ACBA-4F1E-80B1-962EC9479E6C}" srcOrd="3" destOrd="0" presId="urn:microsoft.com/office/officeart/2005/8/layout/hList7"/>
    <dgm:cxn modelId="{931A0A82-3B2A-4DE4-BC05-968F501FE6EB}" type="presParOf" srcId="{70DE1795-C39F-40EF-9EC5-9F0BE7AB4BAE}" destId="{40F5B8AA-869B-4206-97C4-CBDC4954589D}" srcOrd="3" destOrd="0" presId="urn:microsoft.com/office/officeart/2005/8/layout/hList7"/>
    <dgm:cxn modelId="{3B1276A9-A866-449D-9C40-6B3E60B678D0}" type="presParOf" srcId="{70DE1795-C39F-40EF-9EC5-9F0BE7AB4BAE}" destId="{A4158CF7-A3B1-480E-8241-2AA9B057C314}" srcOrd="4" destOrd="0" presId="urn:microsoft.com/office/officeart/2005/8/layout/hList7"/>
    <dgm:cxn modelId="{2D98B56F-4EE8-46B4-B754-4CF9E297B9E9}" type="presParOf" srcId="{A4158CF7-A3B1-480E-8241-2AA9B057C314}" destId="{6B99BFAC-BB40-4BEB-9E1B-720C942B2E36}" srcOrd="0" destOrd="0" presId="urn:microsoft.com/office/officeart/2005/8/layout/hList7"/>
    <dgm:cxn modelId="{24017C86-16D7-4709-9761-A8158EFE4E38}" type="presParOf" srcId="{A4158CF7-A3B1-480E-8241-2AA9B057C314}" destId="{C14B661A-32F0-4FC2-B6B6-3EBE9D89111B}" srcOrd="1" destOrd="0" presId="urn:microsoft.com/office/officeart/2005/8/layout/hList7"/>
    <dgm:cxn modelId="{69DFD00A-7BA0-4154-964C-7959F643FFA6}" type="presParOf" srcId="{A4158CF7-A3B1-480E-8241-2AA9B057C314}" destId="{746A63FC-4BFB-4EA2-9276-5771EA9688B1}" srcOrd="2" destOrd="0" presId="urn:microsoft.com/office/officeart/2005/8/layout/hList7"/>
    <dgm:cxn modelId="{1522ED55-AAB8-40A0-ADA9-6B2B6DF3911A}" type="presParOf" srcId="{A4158CF7-A3B1-480E-8241-2AA9B057C314}" destId="{BF44F8A0-1EB7-43EA-A0D6-14EED486F5B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E429FC-6408-43EB-9788-8A6BE03ABC1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6980EB2-E2A2-4BC2-987A-B6C30225A367}">
      <dgm:prSet phldrT="[Text]" phldr="0"/>
      <dgm:spPr/>
      <dgm:t>
        <a:bodyPr/>
        <a:lstStyle/>
        <a:p>
          <a:r>
            <a:rPr lang="en-US" dirty="0"/>
            <a:t>Define Goal Scope</a:t>
          </a:r>
        </a:p>
      </dgm:t>
    </dgm:pt>
    <dgm:pt modelId="{9EE6DBFD-5F21-4B81-A83E-CB382D2705E6}" type="parTrans" cxnId="{ABFFB54D-B4F0-4542-AA3B-E75220197A0D}">
      <dgm:prSet/>
      <dgm:spPr/>
      <dgm:t>
        <a:bodyPr/>
        <a:lstStyle/>
        <a:p>
          <a:endParaRPr lang="en-US"/>
        </a:p>
      </dgm:t>
    </dgm:pt>
    <dgm:pt modelId="{56567850-DE1B-4766-9746-E1725ABBD715}" type="sibTrans" cxnId="{ABFFB54D-B4F0-4542-AA3B-E75220197A0D}">
      <dgm:prSet/>
      <dgm:spPr/>
      <dgm:t>
        <a:bodyPr/>
        <a:lstStyle/>
        <a:p>
          <a:endParaRPr lang="en-US"/>
        </a:p>
      </dgm:t>
    </dgm:pt>
    <dgm:pt modelId="{6BE843B7-D112-4880-B248-306DEFEC0E78}">
      <dgm:prSet phldrT="[Text]" phldr="0"/>
      <dgm:spPr/>
      <dgm:t>
        <a:bodyPr/>
        <a:lstStyle/>
        <a:p>
          <a:r>
            <a:rPr lang="en-US" dirty="0"/>
            <a:t>Select Activity Date</a:t>
          </a:r>
        </a:p>
      </dgm:t>
    </dgm:pt>
    <dgm:pt modelId="{4D6080B8-9DD2-4B01-9C82-B2018B47D7DE}" type="parTrans" cxnId="{63193D3E-2D2C-4755-89EE-24BD94CB607E}">
      <dgm:prSet/>
      <dgm:spPr/>
      <dgm:t>
        <a:bodyPr/>
        <a:lstStyle/>
        <a:p>
          <a:endParaRPr lang="en-US"/>
        </a:p>
      </dgm:t>
    </dgm:pt>
    <dgm:pt modelId="{13C8D806-EFF5-4185-A37C-5D7C0A30C01E}" type="sibTrans" cxnId="{63193D3E-2D2C-4755-89EE-24BD94CB607E}">
      <dgm:prSet/>
      <dgm:spPr/>
      <dgm:t>
        <a:bodyPr/>
        <a:lstStyle/>
        <a:p>
          <a:endParaRPr lang="en-US"/>
        </a:p>
      </dgm:t>
    </dgm:pt>
    <dgm:pt modelId="{2D62078D-3A69-4B6C-89C7-F269308FF2BD}">
      <dgm:prSet phldrT="[Text]" phldr="0"/>
      <dgm:spPr/>
      <dgm:t>
        <a:bodyPr/>
        <a:lstStyle/>
        <a:p>
          <a:r>
            <a:rPr lang="en-US" dirty="0"/>
            <a:t>Create Goals</a:t>
          </a:r>
        </a:p>
      </dgm:t>
    </dgm:pt>
    <dgm:pt modelId="{2BCB9886-DD72-4FAB-8040-957150F4AF09}" type="parTrans" cxnId="{62573EF9-F2EA-4ADA-9D3F-4BA32DA56395}">
      <dgm:prSet/>
      <dgm:spPr/>
      <dgm:t>
        <a:bodyPr/>
        <a:lstStyle/>
        <a:p>
          <a:endParaRPr lang="en-US"/>
        </a:p>
      </dgm:t>
    </dgm:pt>
    <dgm:pt modelId="{7C8FCEE9-53AA-4AF2-B4C5-CA2FBF9415B6}" type="sibTrans" cxnId="{62573EF9-F2EA-4ADA-9D3F-4BA32DA56395}">
      <dgm:prSet/>
      <dgm:spPr/>
      <dgm:t>
        <a:bodyPr/>
        <a:lstStyle/>
        <a:p>
          <a:endParaRPr lang="en-US"/>
        </a:p>
      </dgm:t>
    </dgm:pt>
    <dgm:pt modelId="{39DF14ED-6232-457D-B652-4CF1E742CD42}" type="pres">
      <dgm:prSet presAssocID="{E0E429FC-6408-43EB-9788-8A6BE03ABC1D}" presName="Name0" presStyleCnt="0">
        <dgm:presLayoutVars>
          <dgm:chMax val="7"/>
          <dgm:chPref val="7"/>
          <dgm:dir/>
        </dgm:presLayoutVars>
      </dgm:prSet>
      <dgm:spPr/>
    </dgm:pt>
    <dgm:pt modelId="{827BD525-699C-4A93-8AD3-79B047E0C0BE}" type="pres">
      <dgm:prSet presAssocID="{E0E429FC-6408-43EB-9788-8A6BE03ABC1D}" presName="Name1" presStyleCnt="0"/>
      <dgm:spPr/>
    </dgm:pt>
    <dgm:pt modelId="{FC68BBBF-FFE2-4303-977B-013427C52975}" type="pres">
      <dgm:prSet presAssocID="{E0E429FC-6408-43EB-9788-8A6BE03ABC1D}" presName="cycle" presStyleCnt="0"/>
      <dgm:spPr/>
    </dgm:pt>
    <dgm:pt modelId="{10133CBD-50B8-412B-AC22-553E52539712}" type="pres">
      <dgm:prSet presAssocID="{E0E429FC-6408-43EB-9788-8A6BE03ABC1D}" presName="srcNode" presStyleLbl="node1" presStyleIdx="0" presStyleCnt="3"/>
      <dgm:spPr/>
    </dgm:pt>
    <dgm:pt modelId="{DE8D67B4-48DD-42CB-B135-F39A9AF563D4}" type="pres">
      <dgm:prSet presAssocID="{E0E429FC-6408-43EB-9788-8A6BE03ABC1D}" presName="conn" presStyleLbl="parChTrans1D2" presStyleIdx="0" presStyleCnt="1"/>
      <dgm:spPr/>
    </dgm:pt>
    <dgm:pt modelId="{119AFEC0-5D34-41C6-8E34-EAB8C9ACC764}" type="pres">
      <dgm:prSet presAssocID="{E0E429FC-6408-43EB-9788-8A6BE03ABC1D}" presName="extraNode" presStyleLbl="node1" presStyleIdx="0" presStyleCnt="3"/>
      <dgm:spPr/>
    </dgm:pt>
    <dgm:pt modelId="{F74AA192-C504-4A26-9746-C5DA5A3C335C}" type="pres">
      <dgm:prSet presAssocID="{E0E429FC-6408-43EB-9788-8A6BE03ABC1D}" presName="dstNode" presStyleLbl="node1" presStyleIdx="0" presStyleCnt="3"/>
      <dgm:spPr/>
    </dgm:pt>
    <dgm:pt modelId="{E5580FF7-542E-41D5-A53C-F7C458B1BB75}" type="pres">
      <dgm:prSet presAssocID="{66980EB2-E2A2-4BC2-987A-B6C30225A367}" presName="text_1" presStyleLbl="node1" presStyleIdx="0" presStyleCnt="3">
        <dgm:presLayoutVars>
          <dgm:bulletEnabled val="1"/>
        </dgm:presLayoutVars>
      </dgm:prSet>
      <dgm:spPr/>
    </dgm:pt>
    <dgm:pt modelId="{F299C824-CA9B-4314-83D0-5952E171F21D}" type="pres">
      <dgm:prSet presAssocID="{66980EB2-E2A2-4BC2-987A-B6C30225A367}" presName="accent_1" presStyleCnt="0"/>
      <dgm:spPr/>
    </dgm:pt>
    <dgm:pt modelId="{EA7F9EB0-5D65-4BB3-BADE-55693AA4289B}" type="pres">
      <dgm:prSet presAssocID="{66980EB2-E2A2-4BC2-987A-B6C30225A367}" presName="accentRepeatNode" presStyleLbl="solidFgAcc1" presStyleIdx="0" presStyleCnt="3"/>
      <dgm:spPr/>
    </dgm:pt>
    <dgm:pt modelId="{EB177B5C-39BC-4B05-9805-0CA5F8CD1AD7}" type="pres">
      <dgm:prSet presAssocID="{6BE843B7-D112-4880-B248-306DEFEC0E78}" presName="text_2" presStyleLbl="node1" presStyleIdx="1" presStyleCnt="3">
        <dgm:presLayoutVars>
          <dgm:bulletEnabled val="1"/>
        </dgm:presLayoutVars>
      </dgm:prSet>
      <dgm:spPr/>
    </dgm:pt>
    <dgm:pt modelId="{832E6167-AA4D-410D-BB85-D6349905C1A8}" type="pres">
      <dgm:prSet presAssocID="{6BE843B7-D112-4880-B248-306DEFEC0E78}" presName="accent_2" presStyleCnt="0"/>
      <dgm:spPr/>
    </dgm:pt>
    <dgm:pt modelId="{473EC864-6077-4DD6-B98D-00FD922CC71A}" type="pres">
      <dgm:prSet presAssocID="{6BE843B7-D112-4880-B248-306DEFEC0E78}" presName="accentRepeatNode" presStyleLbl="solidFgAcc1" presStyleIdx="1" presStyleCnt="3"/>
      <dgm:spPr/>
    </dgm:pt>
    <dgm:pt modelId="{274519E1-F295-4B5E-A73A-3FA64DCA9610}" type="pres">
      <dgm:prSet presAssocID="{2D62078D-3A69-4B6C-89C7-F269308FF2BD}" presName="text_3" presStyleLbl="node1" presStyleIdx="2" presStyleCnt="3">
        <dgm:presLayoutVars>
          <dgm:bulletEnabled val="1"/>
        </dgm:presLayoutVars>
      </dgm:prSet>
      <dgm:spPr/>
    </dgm:pt>
    <dgm:pt modelId="{A9229E00-5662-4B93-B1D6-BF86D7E60055}" type="pres">
      <dgm:prSet presAssocID="{2D62078D-3A69-4B6C-89C7-F269308FF2BD}" presName="accent_3" presStyleCnt="0"/>
      <dgm:spPr/>
    </dgm:pt>
    <dgm:pt modelId="{351DA423-A270-46ED-A44B-667406736862}" type="pres">
      <dgm:prSet presAssocID="{2D62078D-3A69-4B6C-89C7-F269308FF2BD}" presName="accentRepeatNode" presStyleLbl="solidFgAcc1" presStyleIdx="2" presStyleCnt="3"/>
      <dgm:spPr/>
    </dgm:pt>
  </dgm:ptLst>
  <dgm:cxnLst>
    <dgm:cxn modelId="{CC4FCE3A-0242-43FF-907E-57F493BEE7B7}" type="presOf" srcId="{66980EB2-E2A2-4BC2-987A-B6C30225A367}" destId="{E5580FF7-542E-41D5-A53C-F7C458B1BB75}" srcOrd="0" destOrd="0" presId="urn:microsoft.com/office/officeart/2008/layout/VerticalCurvedList"/>
    <dgm:cxn modelId="{63193D3E-2D2C-4755-89EE-24BD94CB607E}" srcId="{E0E429FC-6408-43EB-9788-8A6BE03ABC1D}" destId="{6BE843B7-D112-4880-B248-306DEFEC0E78}" srcOrd="1" destOrd="0" parTransId="{4D6080B8-9DD2-4B01-9C82-B2018B47D7DE}" sibTransId="{13C8D806-EFF5-4185-A37C-5D7C0A30C01E}"/>
    <dgm:cxn modelId="{DBA91561-F10C-4D70-A284-3289CDADBD32}" type="presOf" srcId="{56567850-DE1B-4766-9746-E1725ABBD715}" destId="{DE8D67B4-48DD-42CB-B135-F39A9AF563D4}" srcOrd="0" destOrd="0" presId="urn:microsoft.com/office/officeart/2008/layout/VerticalCurvedList"/>
    <dgm:cxn modelId="{ABFFB54D-B4F0-4542-AA3B-E75220197A0D}" srcId="{E0E429FC-6408-43EB-9788-8A6BE03ABC1D}" destId="{66980EB2-E2A2-4BC2-987A-B6C30225A367}" srcOrd="0" destOrd="0" parTransId="{9EE6DBFD-5F21-4B81-A83E-CB382D2705E6}" sibTransId="{56567850-DE1B-4766-9746-E1725ABBD715}"/>
    <dgm:cxn modelId="{D60E0876-A68D-497B-A2DD-D3E77A612C1A}" type="presOf" srcId="{6BE843B7-D112-4880-B248-306DEFEC0E78}" destId="{EB177B5C-39BC-4B05-9805-0CA5F8CD1AD7}" srcOrd="0" destOrd="0" presId="urn:microsoft.com/office/officeart/2008/layout/VerticalCurvedList"/>
    <dgm:cxn modelId="{8C85E39E-4B53-471C-9F18-A674FF551E35}" type="presOf" srcId="{E0E429FC-6408-43EB-9788-8A6BE03ABC1D}" destId="{39DF14ED-6232-457D-B652-4CF1E742CD42}" srcOrd="0" destOrd="0" presId="urn:microsoft.com/office/officeart/2008/layout/VerticalCurvedList"/>
    <dgm:cxn modelId="{D8BABED7-6E6E-4BAA-B91F-95CFF76A615F}" type="presOf" srcId="{2D62078D-3A69-4B6C-89C7-F269308FF2BD}" destId="{274519E1-F295-4B5E-A73A-3FA64DCA9610}" srcOrd="0" destOrd="0" presId="urn:microsoft.com/office/officeart/2008/layout/VerticalCurvedList"/>
    <dgm:cxn modelId="{62573EF9-F2EA-4ADA-9D3F-4BA32DA56395}" srcId="{E0E429FC-6408-43EB-9788-8A6BE03ABC1D}" destId="{2D62078D-3A69-4B6C-89C7-F269308FF2BD}" srcOrd="2" destOrd="0" parTransId="{2BCB9886-DD72-4FAB-8040-957150F4AF09}" sibTransId="{7C8FCEE9-53AA-4AF2-B4C5-CA2FBF9415B6}"/>
    <dgm:cxn modelId="{73F4CDF7-6555-41CB-9D43-C76AC035D4CD}" type="presParOf" srcId="{39DF14ED-6232-457D-B652-4CF1E742CD42}" destId="{827BD525-699C-4A93-8AD3-79B047E0C0BE}" srcOrd="0" destOrd="0" presId="urn:microsoft.com/office/officeart/2008/layout/VerticalCurvedList"/>
    <dgm:cxn modelId="{3FAB9908-4F58-4B3B-A4B0-754FF462E2DA}" type="presParOf" srcId="{827BD525-699C-4A93-8AD3-79B047E0C0BE}" destId="{FC68BBBF-FFE2-4303-977B-013427C52975}" srcOrd="0" destOrd="0" presId="urn:microsoft.com/office/officeart/2008/layout/VerticalCurvedList"/>
    <dgm:cxn modelId="{1F1A9777-2ED1-465D-ADAB-4D675BF66FE3}" type="presParOf" srcId="{FC68BBBF-FFE2-4303-977B-013427C52975}" destId="{10133CBD-50B8-412B-AC22-553E52539712}" srcOrd="0" destOrd="0" presId="urn:microsoft.com/office/officeart/2008/layout/VerticalCurvedList"/>
    <dgm:cxn modelId="{D14847B5-5073-4586-8E68-97D10AE48B44}" type="presParOf" srcId="{FC68BBBF-FFE2-4303-977B-013427C52975}" destId="{DE8D67B4-48DD-42CB-B135-F39A9AF563D4}" srcOrd="1" destOrd="0" presId="urn:microsoft.com/office/officeart/2008/layout/VerticalCurvedList"/>
    <dgm:cxn modelId="{19069AA8-580E-496B-9495-92F2722A1392}" type="presParOf" srcId="{FC68BBBF-FFE2-4303-977B-013427C52975}" destId="{119AFEC0-5D34-41C6-8E34-EAB8C9ACC764}" srcOrd="2" destOrd="0" presId="urn:microsoft.com/office/officeart/2008/layout/VerticalCurvedList"/>
    <dgm:cxn modelId="{D0747FC5-34CC-42A6-A1B5-41C01AA30A8E}" type="presParOf" srcId="{FC68BBBF-FFE2-4303-977B-013427C52975}" destId="{F74AA192-C504-4A26-9746-C5DA5A3C335C}" srcOrd="3" destOrd="0" presId="urn:microsoft.com/office/officeart/2008/layout/VerticalCurvedList"/>
    <dgm:cxn modelId="{0DA6E99A-2AA0-4830-8CB4-5B5D673F6C39}" type="presParOf" srcId="{827BD525-699C-4A93-8AD3-79B047E0C0BE}" destId="{E5580FF7-542E-41D5-A53C-F7C458B1BB75}" srcOrd="1" destOrd="0" presId="urn:microsoft.com/office/officeart/2008/layout/VerticalCurvedList"/>
    <dgm:cxn modelId="{FD4228F9-CA3F-423B-888F-52038891F96A}" type="presParOf" srcId="{827BD525-699C-4A93-8AD3-79B047E0C0BE}" destId="{F299C824-CA9B-4314-83D0-5952E171F21D}" srcOrd="2" destOrd="0" presId="urn:microsoft.com/office/officeart/2008/layout/VerticalCurvedList"/>
    <dgm:cxn modelId="{69E70A14-EC11-4745-9791-16C0505A3F18}" type="presParOf" srcId="{F299C824-CA9B-4314-83D0-5952E171F21D}" destId="{EA7F9EB0-5D65-4BB3-BADE-55693AA4289B}" srcOrd="0" destOrd="0" presId="urn:microsoft.com/office/officeart/2008/layout/VerticalCurvedList"/>
    <dgm:cxn modelId="{222C282F-7106-4381-A2E5-07D85C25341B}" type="presParOf" srcId="{827BD525-699C-4A93-8AD3-79B047E0C0BE}" destId="{EB177B5C-39BC-4B05-9805-0CA5F8CD1AD7}" srcOrd="3" destOrd="0" presId="urn:microsoft.com/office/officeart/2008/layout/VerticalCurvedList"/>
    <dgm:cxn modelId="{06793EE9-A0D5-4CF1-A36D-D56F6BAF4C3B}" type="presParOf" srcId="{827BD525-699C-4A93-8AD3-79B047E0C0BE}" destId="{832E6167-AA4D-410D-BB85-D6349905C1A8}" srcOrd="4" destOrd="0" presId="urn:microsoft.com/office/officeart/2008/layout/VerticalCurvedList"/>
    <dgm:cxn modelId="{4955B0BF-AD51-4409-9E1F-12838B56C8B1}" type="presParOf" srcId="{832E6167-AA4D-410D-BB85-D6349905C1A8}" destId="{473EC864-6077-4DD6-B98D-00FD922CC71A}" srcOrd="0" destOrd="0" presId="urn:microsoft.com/office/officeart/2008/layout/VerticalCurvedList"/>
    <dgm:cxn modelId="{21394443-AD5A-40E9-A491-BB414A77DB83}" type="presParOf" srcId="{827BD525-699C-4A93-8AD3-79B047E0C0BE}" destId="{274519E1-F295-4B5E-A73A-3FA64DCA9610}" srcOrd="5" destOrd="0" presId="urn:microsoft.com/office/officeart/2008/layout/VerticalCurvedList"/>
    <dgm:cxn modelId="{DF4BDA61-C1A5-40A1-A38F-B698777792C4}" type="presParOf" srcId="{827BD525-699C-4A93-8AD3-79B047E0C0BE}" destId="{A9229E00-5662-4B93-B1D6-BF86D7E60055}" srcOrd="6" destOrd="0" presId="urn:microsoft.com/office/officeart/2008/layout/VerticalCurvedList"/>
    <dgm:cxn modelId="{773A80C9-65E5-46FD-838D-BF6FB32DBD1C}" type="presParOf" srcId="{A9229E00-5662-4B93-B1D6-BF86D7E60055}" destId="{351DA423-A270-46ED-A44B-66740673686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56BF3-7F03-4A57-B059-A5E5067D4E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4F7F0C-70A3-4BB2-BCBD-BAA5FFB1E542}">
      <dgm:prSet phldrT="[Text]" phldr="0"/>
      <dgm:spPr/>
      <dgm:t>
        <a:bodyPr/>
        <a:lstStyle/>
        <a:p>
          <a:r>
            <a:rPr lang="en-US" dirty="0">
              <a:solidFill>
                <a:schemeClr val="bg1"/>
              </a:solidFill>
            </a:rPr>
            <a:t> </a:t>
          </a:r>
          <a:r>
            <a:rPr lang="en-US" b="1" dirty="0">
              <a:solidFill>
                <a:schemeClr val="bg1"/>
              </a:solidFill>
              <a:latin typeface="Roboto"/>
              <a:ea typeface="Roboto"/>
              <a:cs typeface="Roboto"/>
            </a:rPr>
            <a:t>May Goal Setting Activities</a:t>
          </a:r>
          <a:r>
            <a:rPr lang="en-US" dirty="0">
              <a:solidFill>
                <a:schemeClr val="bg1"/>
              </a:solidFill>
              <a:latin typeface="Roboto"/>
              <a:ea typeface="Roboto"/>
              <a:cs typeface="Roboto"/>
            </a:rPr>
            <a:t> may be more focused on creating goals related to Team Processes, Summer &amp; Fall Training/Projects, New Member Recruitment, Offseason Competitions, and Community Involvement.</a:t>
          </a:r>
          <a:endParaRPr lang="en-US" dirty="0">
            <a:solidFill>
              <a:schemeClr val="bg1"/>
            </a:solidFill>
          </a:endParaRPr>
        </a:p>
      </dgm:t>
    </dgm:pt>
    <dgm:pt modelId="{6D29095A-F38D-476A-A238-E900147DAEDF}" type="parTrans" cxnId="{B661C298-FF25-4944-A7E3-33770B0B8026}">
      <dgm:prSet/>
      <dgm:spPr/>
      <dgm:t>
        <a:bodyPr/>
        <a:lstStyle/>
        <a:p>
          <a:endParaRPr lang="en-US"/>
        </a:p>
      </dgm:t>
    </dgm:pt>
    <dgm:pt modelId="{F9AB2773-E0E6-4AC8-ADCA-E04F865BC86D}" type="sibTrans" cxnId="{B661C298-FF25-4944-A7E3-33770B0B8026}">
      <dgm:prSet/>
      <dgm:spPr/>
      <dgm:t>
        <a:bodyPr/>
        <a:lstStyle/>
        <a:p>
          <a:endParaRPr lang="en-US"/>
        </a:p>
      </dgm:t>
    </dgm:pt>
    <dgm:pt modelId="{75691A6A-8316-4B31-AF74-D2EBC1D855C3}">
      <dgm:prSet phldrT="[Text]" phldr="0"/>
      <dgm:spPr/>
      <dgm:t>
        <a:bodyPr/>
        <a:lstStyle/>
        <a:p>
          <a:r>
            <a:rPr lang="en-US" dirty="0">
              <a:solidFill>
                <a:schemeClr val="bg1"/>
              </a:solidFill>
            </a:rPr>
            <a:t> </a:t>
          </a:r>
          <a:r>
            <a:rPr lang="en-US" b="1" dirty="0">
              <a:solidFill>
                <a:schemeClr val="bg1"/>
              </a:solidFill>
              <a:latin typeface="Roboto"/>
              <a:ea typeface="Roboto"/>
              <a:cs typeface="Roboto"/>
            </a:rPr>
            <a:t>December Goal Setting Activities</a:t>
          </a:r>
          <a:r>
            <a:rPr lang="en-US" dirty="0">
              <a:solidFill>
                <a:schemeClr val="bg1"/>
              </a:solidFill>
              <a:latin typeface="Roboto"/>
              <a:ea typeface="Roboto"/>
              <a:cs typeface="Roboto"/>
            </a:rPr>
            <a:t> may be more focused on creating goals related to District/Regional Competitions, Build Season Timelines, </a:t>
          </a:r>
          <a:r>
            <a:rPr lang="en-US" dirty="0" err="1">
              <a:solidFill>
                <a:schemeClr val="bg1"/>
              </a:solidFill>
              <a:latin typeface="Roboto"/>
              <a:ea typeface="Roboto"/>
              <a:cs typeface="Roboto"/>
            </a:rPr>
            <a:t>Subteam</a:t>
          </a:r>
          <a:r>
            <a:rPr lang="en-US" dirty="0">
              <a:solidFill>
                <a:schemeClr val="bg1"/>
              </a:solidFill>
              <a:latin typeface="Roboto"/>
              <a:ea typeface="Roboto"/>
              <a:cs typeface="Roboto"/>
            </a:rPr>
            <a:t> Outputs, and Robot/Award Performance. </a:t>
          </a:r>
          <a:endParaRPr lang="en-US" dirty="0">
            <a:solidFill>
              <a:schemeClr val="bg1"/>
            </a:solidFill>
          </a:endParaRPr>
        </a:p>
      </dgm:t>
    </dgm:pt>
    <dgm:pt modelId="{C51E9767-9E03-463B-8B3F-2E3D3B2840BA}" type="parTrans" cxnId="{45BEF972-9997-42D8-B9BC-BCAFE1664DD9}">
      <dgm:prSet/>
      <dgm:spPr/>
      <dgm:t>
        <a:bodyPr/>
        <a:lstStyle/>
        <a:p>
          <a:endParaRPr lang="en-US"/>
        </a:p>
      </dgm:t>
    </dgm:pt>
    <dgm:pt modelId="{9F790FE4-538F-4894-B636-6C62CB8DBF41}" type="sibTrans" cxnId="{45BEF972-9997-42D8-B9BC-BCAFE1664DD9}">
      <dgm:prSet/>
      <dgm:spPr/>
      <dgm:t>
        <a:bodyPr/>
        <a:lstStyle/>
        <a:p>
          <a:endParaRPr lang="en-US"/>
        </a:p>
      </dgm:t>
    </dgm:pt>
    <dgm:pt modelId="{4F700699-601A-4A05-8037-94374D83CE25}" type="pres">
      <dgm:prSet presAssocID="{64356BF3-7F03-4A57-B059-A5E5067D4E64}" presName="linear" presStyleCnt="0">
        <dgm:presLayoutVars>
          <dgm:animLvl val="lvl"/>
          <dgm:resizeHandles val="exact"/>
        </dgm:presLayoutVars>
      </dgm:prSet>
      <dgm:spPr/>
    </dgm:pt>
    <dgm:pt modelId="{C81A2D8F-9892-4BB0-8FC5-C3C14826AEC5}" type="pres">
      <dgm:prSet presAssocID="{B04F7F0C-70A3-4BB2-BCBD-BAA5FFB1E542}" presName="parentText" presStyleLbl="node1" presStyleIdx="0" presStyleCnt="2">
        <dgm:presLayoutVars>
          <dgm:chMax val="0"/>
          <dgm:bulletEnabled val="1"/>
        </dgm:presLayoutVars>
      </dgm:prSet>
      <dgm:spPr/>
    </dgm:pt>
    <dgm:pt modelId="{59D2CB46-5429-4EA6-A3C2-1CA541ACCA3F}" type="pres">
      <dgm:prSet presAssocID="{F9AB2773-E0E6-4AC8-ADCA-E04F865BC86D}" presName="spacer" presStyleCnt="0"/>
      <dgm:spPr/>
    </dgm:pt>
    <dgm:pt modelId="{42D82522-9CA4-4CEA-B7EE-3FA54C00ADE3}" type="pres">
      <dgm:prSet presAssocID="{75691A6A-8316-4B31-AF74-D2EBC1D855C3}" presName="parentText" presStyleLbl="node1" presStyleIdx="1" presStyleCnt="2">
        <dgm:presLayoutVars>
          <dgm:chMax val="0"/>
          <dgm:bulletEnabled val="1"/>
        </dgm:presLayoutVars>
      </dgm:prSet>
      <dgm:spPr/>
    </dgm:pt>
  </dgm:ptLst>
  <dgm:cxnLst>
    <dgm:cxn modelId="{B57AB915-4737-4770-B8D8-2DC95482C88C}" type="presOf" srcId="{75691A6A-8316-4B31-AF74-D2EBC1D855C3}" destId="{42D82522-9CA4-4CEA-B7EE-3FA54C00ADE3}" srcOrd="0" destOrd="0" presId="urn:microsoft.com/office/officeart/2005/8/layout/vList2"/>
    <dgm:cxn modelId="{45BEF972-9997-42D8-B9BC-BCAFE1664DD9}" srcId="{64356BF3-7F03-4A57-B059-A5E5067D4E64}" destId="{75691A6A-8316-4B31-AF74-D2EBC1D855C3}" srcOrd="1" destOrd="0" parTransId="{C51E9767-9E03-463B-8B3F-2E3D3B2840BA}" sibTransId="{9F790FE4-538F-4894-B636-6C62CB8DBF41}"/>
    <dgm:cxn modelId="{B661C298-FF25-4944-A7E3-33770B0B8026}" srcId="{64356BF3-7F03-4A57-B059-A5E5067D4E64}" destId="{B04F7F0C-70A3-4BB2-BCBD-BAA5FFB1E542}" srcOrd="0" destOrd="0" parTransId="{6D29095A-F38D-476A-A238-E900147DAEDF}" sibTransId="{F9AB2773-E0E6-4AC8-ADCA-E04F865BC86D}"/>
    <dgm:cxn modelId="{E2AE48A9-90B1-4070-B1C1-7D1E53BDFC64}" type="presOf" srcId="{64356BF3-7F03-4A57-B059-A5E5067D4E64}" destId="{4F700699-601A-4A05-8037-94374D83CE25}" srcOrd="0" destOrd="0" presId="urn:microsoft.com/office/officeart/2005/8/layout/vList2"/>
    <dgm:cxn modelId="{42DE8AE6-AB64-455C-802C-4926525366C1}" type="presOf" srcId="{B04F7F0C-70A3-4BB2-BCBD-BAA5FFB1E542}" destId="{C81A2D8F-9892-4BB0-8FC5-C3C14826AEC5}" srcOrd="0" destOrd="0" presId="urn:microsoft.com/office/officeart/2005/8/layout/vList2"/>
    <dgm:cxn modelId="{6681844D-FB2D-44E9-8C9E-83CC7BE6F395}" type="presParOf" srcId="{4F700699-601A-4A05-8037-94374D83CE25}" destId="{C81A2D8F-9892-4BB0-8FC5-C3C14826AEC5}" srcOrd="0" destOrd="0" presId="urn:microsoft.com/office/officeart/2005/8/layout/vList2"/>
    <dgm:cxn modelId="{D6734171-D0CC-4D79-9C2D-8E3D83561073}" type="presParOf" srcId="{4F700699-601A-4A05-8037-94374D83CE25}" destId="{59D2CB46-5429-4EA6-A3C2-1CA541ACCA3F}" srcOrd="1" destOrd="0" presId="urn:microsoft.com/office/officeart/2005/8/layout/vList2"/>
    <dgm:cxn modelId="{12387BFE-0C05-473D-BD52-8E4E2A51B360}" type="presParOf" srcId="{4F700699-601A-4A05-8037-94374D83CE25}" destId="{42D82522-9CA4-4CEA-B7EE-3FA54C00ADE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CE1678-630B-4F5B-AAE4-3E4155E676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0D5EF3-54E1-4AC3-AED3-D8ADF16813AF}">
      <dgm:prSet/>
      <dgm:spPr/>
      <dgm:t>
        <a:bodyPr/>
        <a:lstStyle/>
        <a:p>
          <a:r>
            <a:rPr lang="en-US" b="1" i="0" dirty="0"/>
            <a:t>1. Discuss and write down SMART goals as a group (20 minutes):</a:t>
          </a:r>
          <a:endParaRPr lang="en-US" dirty="0"/>
        </a:p>
      </dgm:t>
    </dgm:pt>
    <dgm:pt modelId="{0E7F595F-956A-4FB5-96F3-28670F4BB7A0}" type="parTrans" cxnId="{C8D8123E-D007-4FA7-9D0E-2304183FCF4C}">
      <dgm:prSet/>
      <dgm:spPr/>
      <dgm:t>
        <a:bodyPr/>
        <a:lstStyle/>
        <a:p>
          <a:endParaRPr lang="en-US"/>
        </a:p>
      </dgm:t>
    </dgm:pt>
    <dgm:pt modelId="{3E899109-5A49-4C08-82AE-F29122DCD1B4}" type="sibTrans" cxnId="{C8D8123E-D007-4FA7-9D0E-2304183FCF4C}">
      <dgm:prSet/>
      <dgm:spPr/>
      <dgm:t>
        <a:bodyPr/>
        <a:lstStyle/>
        <a:p>
          <a:endParaRPr lang="en-US"/>
        </a:p>
      </dgm:t>
    </dgm:pt>
    <dgm:pt modelId="{5397CAA5-9E1D-48F2-A9F8-512E28CA4BDF}">
      <dgm:prSet/>
      <dgm:spPr/>
      <dgm:t>
        <a:bodyPr/>
        <a:lstStyle/>
        <a:p>
          <a:r>
            <a:rPr lang="en-US" b="0" i="0"/>
            <a:t>2-3 team goals for the 2026 season</a:t>
          </a:r>
          <a:endParaRPr lang="en-US"/>
        </a:p>
      </dgm:t>
    </dgm:pt>
    <dgm:pt modelId="{5FE6512A-09A5-429C-A08A-68901AED9428}" type="parTrans" cxnId="{E810483B-E7AF-4239-92B7-01CFB3317B4D}">
      <dgm:prSet/>
      <dgm:spPr/>
      <dgm:t>
        <a:bodyPr/>
        <a:lstStyle/>
        <a:p>
          <a:endParaRPr lang="en-US"/>
        </a:p>
      </dgm:t>
    </dgm:pt>
    <dgm:pt modelId="{8E240113-9A25-4AF0-8F6C-01684C9A1F64}" type="sibTrans" cxnId="{E810483B-E7AF-4239-92B7-01CFB3317B4D}">
      <dgm:prSet/>
      <dgm:spPr/>
      <dgm:t>
        <a:bodyPr/>
        <a:lstStyle/>
        <a:p>
          <a:endParaRPr lang="en-US"/>
        </a:p>
      </dgm:t>
    </dgm:pt>
    <dgm:pt modelId="{2D4ED8CC-632F-4970-B2DF-C818333D0C6F}">
      <dgm:prSet/>
      <dgm:spPr/>
      <dgm:t>
        <a:bodyPr/>
        <a:lstStyle/>
        <a:p>
          <a:r>
            <a:rPr lang="en-US" b="0" i="0"/>
            <a:t>2-3 subteam/project goals for the 2026 season                                     </a:t>
          </a:r>
          <a:endParaRPr lang="en-US"/>
        </a:p>
      </dgm:t>
    </dgm:pt>
    <dgm:pt modelId="{68FD92D9-854D-4251-9A5C-22148B8A8B53}" type="parTrans" cxnId="{3302BAD6-F59C-4409-B54F-2D8797EADA47}">
      <dgm:prSet/>
      <dgm:spPr/>
      <dgm:t>
        <a:bodyPr/>
        <a:lstStyle/>
        <a:p>
          <a:endParaRPr lang="en-US"/>
        </a:p>
      </dgm:t>
    </dgm:pt>
    <dgm:pt modelId="{9C9E2D43-DAF2-449D-9C22-CCC72D575575}" type="sibTrans" cxnId="{3302BAD6-F59C-4409-B54F-2D8797EADA47}">
      <dgm:prSet/>
      <dgm:spPr/>
      <dgm:t>
        <a:bodyPr/>
        <a:lstStyle/>
        <a:p>
          <a:endParaRPr lang="en-US"/>
        </a:p>
      </dgm:t>
    </dgm:pt>
    <dgm:pt modelId="{EA3A38D6-987B-41B7-827A-5582D6EB4ACA}">
      <dgm:prSet/>
      <dgm:spPr/>
      <dgm:t>
        <a:bodyPr/>
        <a:lstStyle/>
        <a:p>
          <a:r>
            <a:rPr lang="en-US" b="1" i="0" dirty="0"/>
            <a:t>2. Discuss and write down SMART goals as a group (20 minutes):</a:t>
          </a:r>
          <a:endParaRPr lang="en-US" dirty="0"/>
        </a:p>
      </dgm:t>
    </dgm:pt>
    <dgm:pt modelId="{B081C755-3E09-4A47-938E-38249DFDB0DC}" type="parTrans" cxnId="{74073E73-2DC6-4829-88A4-42CCDFB97EEA}">
      <dgm:prSet/>
      <dgm:spPr/>
      <dgm:t>
        <a:bodyPr/>
        <a:lstStyle/>
        <a:p>
          <a:endParaRPr lang="en-US"/>
        </a:p>
      </dgm:t>
    </dgm:pt>
    <dgm:pt modelId="{F5124F23-CB0A-47DA-958E-F51DB5B4FD9E}" type="sibTrans" cxnId="{74073E73-2DC6-4829-88A4-42CCDFB97EEA}">
      <dgm:prSet/>
      <dgm:spPr/>
      <dgm:t>
        <a:bodyPr/>
        <a:lstStyle/>
        <a:p>
          <a:endParaRPr lang="en-US"/>
        </a:p>
      </dgm:t>
    </dgm:pt>
    <dgm:pt modelId="{3FCB27F2-F6E8-40E9-8BD0-1C280779B7CE}">
      <dgm:prSet/>
      <dgm:spPr/>
      <dgm:t>
        <a:bodyPr/>
        <a:lstStyle/>
        <a:p>
          <a:r>
            <a:rPr lang="en-US" b="0" i="0"/>
            <a:t>2-3 team goals for District Events</a:t>
          </a:r>
          <a:endParaRPr lang="en-US"/>
        </a:p>
      </dgm:t>
    </dgm:pt>
    <dgm:pt modelId="{2FDFFB12-1CE8-443D-A792-41381B000B21}" type="parTrans" cxnId="{39E6E0C1-7529-4EFE-9451-FAD622262F1A}">
      <dgm:prSet/>
      <dgm:spPr/>
      <dgm:t>
        <a:bodyPr/>
        <a:lstStyle/>
        <a:p>
          <a:endParaRPr lang="en-US"/>
        </a:p>
      </dgm:t>
    </dgm:pt>
    <dgm:pt modelId="{E6FEBC74-E654-40CE-A524-34C40D7A920C}" type="sibTrans" cxnId="{39E6E0C1-7529-4EFE-9451-FAD622262F1A}">
      <dgm:prSet/>
      <dgm:spPr/>
      <dgm:t>
        <a:bodyPr/>
        <a:lstStyle/>
        <a:p>
          <a:endParaRPr lang="en-US"/>
        </a:p>
      </dgm:t>
    </dgm:pt>
    <dgm:pt modelId="{08B859F9-EE13-484B-B1FE-DCC66EC89462}">
      <dgm:prSet/>
      <dgm:spPr/>
      <dgm:t>
        <a:bodyPr/>
        <a:lstStyle/>
        <a:p>
          <a:r>
            <a:rPr lang="en-US" b="0" i="0"/>
            <a:t>1-2 team goals for District Champs</a:t>
          </a:r>
          <a:endParaRPr lang="en-US"/>
        </a:p>
      </dgm:t>
    </dgm:pt>
    <dgm:pt modelId="{BC956235-8E9C-4F5E-938B-C24EE17C8B30}" type="parTrans" cxnId="{2B740AC3-CAA5-4516-AC92-32228ED8B621}">
      <dgm:prSet/>
      <dgm:spPr/>
      <dgm:t>
        <a:bodyPr/>
        <a:lstStyle/>
        <a:p>
          <a:endParaRPr lang="en-US"/>
        </a:p>
      </dgm:t>
    </dgm:pt>
    <dgm:pt modelId="{15BA6F07-FD18-4F69-8C11-A4B09D90CDC3}" type="sibTrans" cxnId="{2B740AC3-CAA5-4516-AC92-32228ED8B621}">
      <dgm:prSet/>
      <dgm:spPr/>
      <dgm:t>
        <a:bodyPr/>
        <a:lstStyle/>
        <a:p>
          <a:endParaRPr lang="en-US"/>
        </a:p>
      </dgm:t>
    </dgm:pt>
    <dgm:pt modelId="{904F05C4-69B0-41E5-AFD0-DA6BAB6DEA72}">
      <dgm:prSet/>
      <dgm:spPr/>
      <dgm:t>
        <a:bodyPr/>
        <a:lstStyle/>
        <a:p>
          <a:r>
            <a:rPr lang="en-US" b="0" i="0"/>
            <a:t>1 team goal for World Champs</a:t>
          </a:r>
          <a:endParaRPr lang="en-US"/>
        </a:p>
      </dgm:t>
    </dgm:pt>
    <dgm:pt modelId="{7426836F-666C-42A3-8E89-BC29BC51EA95}" type="parTrans" cxnId="{E3A867B5-17E0-41DD-AEFE-F9B10314A389}">
      <dgm:prSet/>
      <dgm:spPr/>
      <dgm:t>
        <a:bodyPr/>
        <a:lstStyle/>
        <a:p>
          <a:endParaRPr lang="en-US"/>
        </a:p>
      </dgm:t>
    </dgm:pt>
    <dgm:pt modelId="{3EF6CB97-66B5-483E-B703-07D896863645}" type="sibTrans" cxnId="{E3A867B5-17E0-41DD-AEFE-F9B10314A389}">
      <dgm:prSet/>
      <dgm:spPr/>
      <dgm:t>
        <a:bodyPr/>
        <a:lstStyle/>
        <a:p>
          <a:endParaRPr lang="en-US"/>
        </a:p>
      </dgm:t>
    </dgm:pt>
    <dgm:pt modelId="{09F1D425-A9A9-49CB-B404-068E3B29491B}">
      <dgm:prSet/>
      <dgm:spPr/>
      <dgm:t>
        <a:bodyPr/>
        <a:lstStyle/>
        <a:p>
          <a:r>
            <a:rPr lang="en-US" b="1" i="0" dirty="0"/>
            <a:t>3. Write down SMART goals individually (will be turned in):</a:t>
          </a:r>
          <a:endParaRPr lang="en-US" dirty="0"/>
        </a:p>
      </dgm:t>
    </dgm:pt>
    <dgm:pt modelId="{ECC06511-181C-47B6-8083-30AFFAB8A74A}" type="parTrans" cxnId="{7EAF081C-CD68-4652-A9CA-31846199A622}">
      <dgm:prSet/>
      <dgm:spPr/>
      <dgm:t>
        <a:bodyPr/>
        <a:lstStyle/>
        <a:p>
          <a:endParaRPr lang="en-US"/>
        </a:p>
      </dgm:t>
    </dgm:pt>
    <dgm:pt modelId="{5A175A87-6861-48DD-9B11-873B07F426E4}" type="sibTrans" cxnId="{7EAF081C-CD68-4652-A9CA-31846199A622}">
      <dgm:prSet/>
      <dgm:spPr/>
      <dgm:t>
        <a:bodyPr/>
        <a:lstStyle/>
        <a:p>
          <a:endParaRPr lang="en-US"/>
        </a:p>
      </dgm:t>
    </dgm:pt>
    <dgm:pt modelId="{805C0FEC-67BA-4EA2-A6C0-3135D22DE4E0}">
      <dgm:prSet/>
      <dgm:spPr/>
      <dgm:t>
        <a:bodyPr/>
        <a:lstStyle/>
        <a:p>
          <a:r>
            <a:rPr lang="en-US" b="0" i="0"/>
            <a:t>2-3 personal goals for yourself, for the 2026 season on the team. </a:t>
          </a:r>
          <a:endParaRPr lang="en-US"/>
        </a:p>
      </dgm:t>
    </dgm:pt>
    <dgm:pt modelId="{B2101A2E-6B76-40C3-AA87-272554CE3F44}" type="parTrans" cxnId="{C5A09F77-4A2C-4FDF-9E55-4656FD380373}">
      <dgm:prSet/>
      <dgm:spPr/>
      <dgm:t>
        <a:bodyPr/>
        <a:lstStyle/>
        <a:p>
          <a:endParaRPr lang="en-US"/>
        </a:p>
      </dgm:t>
    </dgm:pt>
    <dgm:pt modelId="{1026CC18-6E5B-49EC-9A99-8FD383AF1E77}" type="sibTrans" cxnId="{C5A09F77-4A2C-4FDF-9E55-4656FD380373}">
      <dgm:prSet/>
      <dgm:spPr/>
      <dgm:t>
        <a:bodyPr/>
        <a:lstStyle/>
        <a:p>
          <a:endParaRPr lang="en-US"/>
        </a:p>
      </dgm:t>
    </dgm:pt>
    <dgm:pt modelId="{3321B676-7670-4C25-A536-37E9BD0C5843}">
      <dgm:prSet/>
      <dgm:spPr/>
      <dgm:t>
        <a:bodyPr/>
        <a:lstStyle/>
        <a:p>
          <a:r>
            <a:rPr lang="en-US" b="1" i="0"/>
            <a:t>Turn in your individual goals to a coach and get started on project work!</a:t>
          </a:r>
          <a:endParaRPr lang="en-US"/>
        </a:p>
      </dgm:t>
    </dgm:pt>
    <dgm:pt modelId="{B77ABEE3-C2CB-4454-8DE9-044A15BBCEA9}" type="parTrans" cxnId="{112AE084-7942-45C9-ADE3-C7E48E80DC55}">
      <dgm:prSet/>
      <dgm:spPr/>
      <dgm:t>
        <a:bodyPr/>
        <a:lstStyle/>
        <a:p>
          <a:endParaRPr lang="en-US"/>
        </a:p>
      </dgm:t>
    </dgm:pt>
    <dgm:pt modelId="{CF2F95C6-A018-4015-BF2D-07021BCA26B6}" type="sibTrans" cxnId="{112AE084-7942-45C9-ADE3-C7E48E80DC55}">
      <dgm:prSet/>
      <dgm:spPr/>
      <dgm:t>
        <a:bodyPr/>
        <a:lstStyle/>
        <a:p>
          <a:endParaRPr lang="en-US"/>
        </a:p>
      </dgm:t>
    </dgm:pt>
    <dgm:pt modelId="{B011D21F-5175-430F-B427-A0CD10DAC4A8}" type="pres">
      <dgm:prSet presAssocID="{74CE1678-630B-4F5B-AAE4-3E4155E6762D}" presName="linear" presStyleCnt="0">
        <dgm:presLayoutVars>
          <dgm:animLvl val="lvl"/>
          <dgm:resizeHandles val="exact"/>
        </dgm:presLayoutVars>
      </dgm:prSet>
      <dgm:spPr/>
    </dgm:pt>
    <dgm:pt modelId="{98797CBA-F048-4AF5-AC80-48CEFA16FA41}" type="pres">
      <dgm:prSet presAssocID="{A30D5EF3-54E1-4AC3-AED3-D8ADF16813AF}" presName="parentText" presStyleLbl="node1" presStyleIdx="0" presStyleCnt="3">
        <dgm:presLayoutVars>
          <dgm:chMax val="0"/>
          <dgm:bulletEnabled val="1"/>
        </dgm:presLayoutVars>
      </dgm:prSet>
      <dgm:spPr/>
    </dgm:pt>
    <dgm:pt modelId="{94FBD9C1-BC69-4C5E-86FD-1C78D740DBC1}" type="pres">
      <dgm:prSet presAssocID="{A30D5EF3-54E1-4AC3-AED3-D8ADF16813AF}" presName="childText" presStyleLbl="revTx" presStyleIdx="0" presStyleCnt="3">
        <dgm:presLayoutVars>
          <dgm:bulletEnabled val="1"/>
        </dgm:presLayoutVars>
      </dgm:prSet>
      <dgm:spPr/>
    </dgm:pt>
    <dgm:pt modelId="{0EEADDB1-3702-4340-8984-13CB13B5F233}" type="pres">
      <dgm:prSet presAssocID="{EA3A38D6-987B-41B7-827A-5582D6EB4ACA}" presName="parentText" presStyleLbl="node1" presStyleIdx="1" presStyleCnt="3">
        <dgm:presLayoutVars>
          <dgm:chMax val="0"/>
          <dgm:bulletEnabled val="1"/>
        </dgm:presLayoutVars>
      </dgm:prSet>
      <dgm:spPr/>
    </dgm:pt>
    <dgm:pt modelId="{D79602DE-FA5B-4447-B9B7-E29DFD45DD5E}" type="pres">
      <dgm:prSet presAssocID="{EA3A38D6-987B-41B7-827A-5582D6EB4ACA}" presName="childText" presStyleLbl="revTx" presStyleIdx="1" presStyleCnt="3">
        <dgm:presLayoutVars>
          <dgm:bulletEnabled val="1"/>
        </dgm:presLayoutVars>
      </dgm:prSet>
      <dgm:spPr/>
    </dgm:pt>
    <dgm:pt modelId="{63AB41C1-955B-40C7-89FD-8E80F872AD89}" type="pres">
      <dgm:prSet presAssocID="{09F1D425-A9A9-49CB-B404-068E3B29491B}" presName="parentText" presStyleLbl="node1" presStyleIdx="2" presStyleCnt="3">
        <dgm:presLayoutVars>
          <dgm:chMax val="0"/>
          <dgm:bulletEnabled val="1"/>
        </dgm:presLayoutVars>
      </dgm:prSet>
      <dgm:spPr/>
    </dgm:pt>
    <dgm:pt modelId="{593539CC-8A9A-4768-80D7-4F40AC1ED24E}" type="pres">
      <dgm:prSet presAssocID="{09F1D425-A9A9-49CB-B404-068E3B29491B}" presName="childText" presStyleLbl="revTx" presStyleIdx="2" presStyleCnt="3">
        <dgm:presLayoutVars>
          <dgm:bulletEnabled val="1"/>
        </dgm:presLayoutVars>
      </dgm:prSet>
      <dgm:spPr/>
    </dgm:pt>
  </dgm:ptLst>
  <dgm:cxnLst>
    <dgm:cxn modelId="{F2174114-0AAF-4C95-9693-D86499454CD2}" type="presOf" srcId="{74CE1678-630B-4F5B-AAE4-3E4155E6762D}" destId="{B011D21F-5175-430F-B427-A0CD10DAC4A8}" srcOrd="0" destOrd="0" presId="urn:microsoft.com/office/officeart/2005/8/layout/vList2"/>
    <dgm:cxn modelId="{7EAF081C-CD68-4652-A9CA-31846199A622}" srcId="{74CE1678-630B-4F5B-AAE4-3E4155E6762D}" destId="{09F1D425-A9A9-49CB-B404-068E3B29491B}" srcOrd="2" destOrd="0" parTransId="{ECC06511-181C-47B6-8083-30AFFAB8A74A}" sibTransId="{5A175A87-6861-48DD-9B11-873B07F426E4}"/>
    <dgm:cxn modelId="{486AC71E-0774-4ECC-85DF-38BCAC379E9B}" type="presOf" srcId="{3FCB27F2-F6E8-40E9-8BD0-1C280779B7CE}" destId="{D79602DE-FA5B-4447-B9B7-E29DFD45DD5E}" srcOrd="0" destOrd="0" presId="urn:microsoft.com/office/officeart/2005/8/layout/vList2"/>
    <dgm:cxn modelId="{E810483B-E7AF-4239-92B7-01CFB3317B4D}" srcId="{A30D5EF3-54E1-4AC3-AED3-D8ADF16813AF}" destId="{5397CAA5-9E1D-48F2-A9F8-512E28CA4BDF}" srcOrd="0" destOrd="0" parTransId="{5FE6512A-09A5-429C-A08A-68901AED9428}" sibTransId="{8E240113-9A25-4AF0-8F6C-01684C9A1F64}"/>
    <dgm:cxn modelId="{C8D8123E-D007-4FA7-9D0E-2304183FCF4C}" srcId="{74CE1678-630B-4F5B-AAE4-3E4155E6762D}" destId="{A30D5EF3-54E1-4AC3-AED3-D8ADF16813AF}" srcOrd="0" destOrd="0" parTransId="{0E7F595F-956A-4FB5-96F3-28670F4BB7A0}" sibTransId="{3E899109-5A49-4C08-82AE-F29122DCD1B4}"/>
    <dgm:cxn modelId="{D2A62469-F753-4BD3-8816-0B0D764657D1}" type="presOf" srcId="{904F05C4-69B0-41E5-AFD0-DA6BAB6DEA72}" destId="{D79602DE-FA5B-4447-B9B7-E29DFD45DD5E}" srcOrd="0" destOrd="2" presId="urn:microsoft.com/office/officeart/2005/8/layout/vList2"/>
    <dgm:cxn modelId="{74073E73-2DC6-4829-88A4-42CCDFB97EEA}" srcId="{74CE1678-630B-4F5B-AAE4-3E4155E6762D}" destId="{EA3A38D6-987B-41B7-827A-5582D6EB4ACA}" srcOrd="1" destOrd="0" parTransId="{B081C755-3E09-4A47-938E-38249DFDB0DC}" sibTransId="{F5124F23-CB0A-47DA-958E-F51DB5B4FD9E}"/>
    <dgm:cxn modelId="{B9B4FD74-E009-4C49-B168-EC62F9FF6428}" type="presOf" srcId="{2D4ED8CC-632F-4970-B2DF-C818333D0C6F}" destId="{94FBD9C1-BC69-4C5E-86FD-1C78D740DBC1}" srcOrd="0" destOrd="1" presId="urn:microsoft.com/office/officeart/2005/8/layout/vList2"/>
    <dgm:cxn modelId="{C5A09F77-4A2C-4FDF-9E55-4656FD380373}" srcId="{09F1D425-A9A9-49CB-B404-068E3B29491B}" destId="{805C0FEC-67BA-4EA2-A6C0-3135D22DE4E0}" srcOrd="0" destOrd="0" parTransId="{B2101A2E-6B76-40C3-AA87-272554CE3F44}" sibTransId="{1026CC18-6E5B-49EC-9A99-8FD383AF1E77}"/>
    <dgm:cxn modelId="{0291017A-B46C-4555-9126-51741F8514A2}" type="presOf" srcId="{09F1D425-A9A9-49CB-B404-068E3B29491B}" destId="{63AB41C1-955B-40C7-89FD-8E80F872AD89}" srcOrd="0" destOrd="0" presId="urn:microsoft.com/office/officeart/2005/8/layout/vList2"/>
    <dgm:cxn modelId="{7AF2127A-B2B1-49F6-9A5E-10D4C00CEFED}" type="presOf" srcId="{5397CAA5-9E1D-48F2-A9F8-512E28CA4BDF}" destId="{94FBD9C1-BC69-4C5E-86FD-1C78D740DBC1}" srcOrd="0" destOrd="0" presId="urn:microsoft.com/office/officeart/2005/8/layout/vList2"/>
    <dgm:cxn modelId="{806C5383-5D16-42F7-9172-16196646ABFD}" type="presOf" srcId="{A30D5EF3-54E1-4AC3-AED3-D8ADF16813AF}" destId="{98797CBA-F048-4AF5-AC80-48CEFA16FA41}" srcOrd="0" destOrd="0" presId="urn:microsoft.com/office/officeart/2005/8/layout/vList2"/>
    <dgm:cxn modelId="{112AE084-7942-45C9-ADE3-C7E48E80DC55}" srcId="{09F1D425-A9A9-49CB-B404-068E3B29491B}" destId="{3321B676-7670-4C25-A536-37E9BD0C5843}" srcOrd="1" destOrd="0" parTransId="{B77ABEE3-C2CB-4454-8DE9-044A15BBCEA9}" sibTransId="{CF2F95C6-A018-4015-BF2D-07021BCA26B6}"/>
    <dgm:cxn modelId="{7E11F091-2D5A-4C45-9851-6ACB6E964624}" type="presOf" srcId="{3321B676-7670-4C25-A536-37E9BD0C5843}" destId="{593539CC-8A9A-4768-80D7-4F40AC1ED24E}" srcOrd="0" destOrd="1" presId="urn:microsoft.com/office/officeart/2005/8/layout/vList2"/>
    <dgm:cxn modelId="{E3A867B5-17E0-41DD-AEFE-F9B10314A389}" srcId="{EA3A38D6-987B-41B7-827A-5582D6EB4ACA}" destId="{904F05C4-69B0-41E5-AFD0-DA6BAB6DEA72}" srcOrd="2" destOrd="0" parTransId="{7426836F-666C-42A3-8E89-BC29BC51EA95}" sibTransId="{3EF6CB97-66B5-483E-B703-07D896863645}"/>
    <dgm:cxn modelId="{39E6E0C1-7529-4EFE-9451-FAD622262F1A}" srcId="{EA3A38D6-987B-41B7-827A-5582D6EB4ACA}" destId="{3FCB27F2-F6E8-40E9-8BD0-1C280779B7CE}" srcOrd="0" destOrd="0" parTransId="{2FDFFB12-1CE8-443D-A792-41381B000B21}" sibTransId="{E6FEBC74-E654-40CE-A524-34C40D7A920C}"/>
    <dgm:cxn modelId="{2B740AC3-CAA5-4516-AC92-32228ED8B621}" srcId="{EA3A38D6-987B-41B7-827A-5582D6EB4ACA}" destId="{08B859F9-EE13-484B-B1FE-DCC66EC89462}" srcOrd="1" destOrd="0" parTransId="{BC956235-8E9C-4F5E-938B-C24EE17C8B30}" sibTransId="{15BA6F07-FD18-4F69-8C11-A4B09D90CDC3}"/>
    <dgm:cxn modelId="{3302BAD6-F59C-4409-B54F-2D8797EADA47}" srcId="{A30D5EF3-54E1-4AC3-AED3-D8ADF16813AF}" destId="{2D4ED8CC-632F-4970-B2DF-C818333D0C6F}" srcOrd="1" destOrd="0" parTransId="{68FD92D9-854D-4251-9A5C-22148B8A8B53}" sibTransId="{9C9E2D43-DAF2-449D-9C22-CCC72D575575}"/>
    <dgm:cxn modelId="{3307B6F0-CEAE-4385-927B-D8F4D499A4F1}" type="presOf" srcId="{08B859F9-EE13-484B-B1FE-DCC66EC89462}" destId="{D79602DE-FA5B-4447-B9B7-E29DFD45DD5E}" srcOrd="0" destOrd="1" presId="urn:microsoft.com/office/officeart/2005/8/layout/vList2"/>
    <dgm:cxn modelId="{693055F2-CFA5-4E9B-A907-B1F81F395D4C}" type="presOf" srcId="{805C0FEC-67BA-4EA2-A6C0-3135D22DE4E0}" destId="{593539CC-8A9A-4768-80D7-4F40AC1ED24E}" srcOrd="0" destOrd="0" presId="urn:microsoft.com/office/officeart/2005/8/layout/vList2"/>
    <dgm:cxn modelId="{0047BCFB-E60B-4386-83ED-2A7DEBA74FC7}" type="presOf" srcId="{EA3A38D6-987B-41B7-827A-5582D6EB4ACA}" destId="{0EEADDB1-3702-4340-8984-13CB13B5F233}" srcOrd="0" destOrd="0" presId="urn:microsoft.com/office/officeart/2005/8/layout/vList2"/>
    <dgm:cxn modelId="{D1BAFB29-3FFD-468A-B66B-F780DD57DB9E}" type="presParOf" srcId="{B011D21F-5175-430F-B427-A0CD10DAC4A8}" destId="{98797CBA-F048-4AF5-AC80-48CEFA16FA41}" srcOrd="0" destOrd="0" presId="urn:microsoft.com/office/officeart/2005/8/layout/vList2"/>
    <dgm:cxn modelId="{8467ED23-4E08-4D40-972B-BA0189EB930C}" type="presParOf" srcId="{B011D21F-5175-430F-B427-A0CD10DAC4A8}" destId="{94FBD9C1-BC69-4C5E-86FD-1C78D740DBC1}" srcOrd="1" destOrd="0" presId="urn:microsoft.com/office/officeart/2005/8/layout/vList2"/>
    <dgm:cxn modelId="{1DE2F76E-3396-40B8-89B8-F09A5A455E04}" type="presParOf" srcId="{B011D21F-5175-430F-B427-A0CD10DAC4A8}" destId="{0EEADDB1-3702-4340-8984-13CB13B5F233}" srcOrd="2" destOrd="0" presId="urn:microsoft.com/office/officeart/2005/8/layout/vList2"/>
    <dgm:cxn modelId="{94BCB30C-A52D-48DF-96EE-6CEA2F994754}" type="presParOf" srcId="{B011D21F-5175-430F-B427-A0CD10DAC4A8}" destId="{D79602DE-FA5B-4447-B9B7-E29DFD45DD5E}" srcOrd="3" destOrd="0" presId="urn:microsoft.com/office/officeart/2005/8/layout/vList2"/>
    <dgm:cxn modelId="{D42C4244-951D-442E-9683-BC5E861784BB}" type="presParOf" srcId="{B011D21F-5175-430F-B427-A0CD10DAC4A8}" destId="{63AB41C1-955B-40C7-89FD-8E80F872AD89}" srcOrd="4" destOrd="0" presId="urn:microsoft.com/office/officeart/2005/8/layout/vList2"/>
    <dgm:cxn modelId="{05E36CF2-7563-4187-8D89-8DE4E71601DC}" type="presParOf" srcId="{B011D21F-5175-430F-B427-A0CD10DAC4A8}" destId="{593539CC-8A9A-4768-80D7-4F40AC1ED24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F8ADE7-0E61-4A1E-B1A8-A677703992B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AB4944D-45D9-438A-9E33-0E80DA143498}">
      <dgm:prSet phldrT="[Text]"/>
      <dgm:spPr/>
      <dgm:t>
        <a:bodyPr/>
        <a:lstStyle/>
        <a:p>
          <a:pPr>
            <a:buAutoNum type="arabicPeriod"/>
          </a:pPr>
          <a:r>
            <a:rPr lang="en-US" b="1" dirty="0">
              <a:solidFill>
                <a:schemeClr val="bg1"/>
              </a:solidFill>
              <a:latin typeface="Roboto"/>
              <a:ea typeface="Roboto"/>
              <a:cs typeface="Roboto"/>
            </a:rPr>
            <a:t>1. Combine &amp; Categorize Goals</a:t>
          </a:r>
          <a:endParaRPr lang="en-US" dirty="0">
            <a:solidFill>
              <a:schemeClr val="bg1"/>
            </a:solidFill>
          </a:endParaRPr>
        </a:p>
      </dgm:t>
    </dgm:pt>
    <dgm:pt modelId="{B306E841-D369-4FA7-A64A-3AFBBF3A4976}" type="parTrans" cxnId="{35A02DC1-B9B3-4546-8A2B-DBE87148280B}">
      <dgm:prSet/>
      <dgm:spPr/>
      <dgm:t>
        <a:bodyPr/>
        <a:lstStyle/>
        <a:p>
          <a:endParaRPr lang="en-US"/>
        </a:p>
      </dgm:t>
    </dgm:pt>
    <dgm:pt modelId="{952EA2C6-1B33-4A5D-B255-F2BB378A09D4}" type="sibTrans" cxnId="{35A02DC1-B9B3-4546-8A2B-DBE87148280B}">
      <dgm:prSet/>
      <dgm:spPr/>
      <dgm:t>
        <a:bodyPr/>
        <a:lstStyle/>
        <a:p>
          <a:endParaRPr lang="en-US"/>
        </a:p>
      </dgm:t>
    </dgm:pt>
    <dgm:pt modelId="{03AC8F91-8766-44CD-A9B0-19F452BD4A7E}">
      <dgm:prSet phldrT="[Text]"/>
      <dgm:spPr/>
      <dgm:t>
        <a:bodyPr/>
        <a:lstStyle/>
        <a:p>
          <a:r>
            <a:rPr lang="en-US" dirty="0">
              <a:solidFill>
                <a:srgbClr val="000000"/>
              </a:solidFill>
              <a:latin typeface="Roboto"/>
              <a:ea typeface="Roboto"/>
              <a:cs typeface="Roboto"/>
            </a:rPr>
            <a:t>Similar goals should be combined to minimize redundancy in preparation for the next step. </a:t>
          </a:r>
          <a:endParaRPr lang="en-US" dirty="0"/>
        </a:p>
      </dgm:t>
    </dgm:pt>
    <dgm:pt modelId="{B9590D38-9D9C-4231-AC6C-FD92D6F00708}" type="parTrans" cxnId="{0171BE48-9876-4C92-96DB-F5A49FC1D4EF}">
      <dgm:prSet/>
      <dgm:spPr/>
      <dgm:t>
        <a:bodyPr/>
        <a:lstStyle/>
        <a:p>
          <a:endParaRPr lang="en-US"/>
        </a:p>
      </dgm:t>
    </dgm:pt>
    <dgm:pt modelId="{83F94C6F-3B89-4601-B4D2-1B3C1D1E3926}" type="sibTrans" cxnId="{0171BE48-9876-4C92-96DB-F5A49FC1D4EF}">
      <dgm:prSet/>
      <dgm:spPr/>
      <dgm:t>
        <a:bodyPr/>
        <a:lstStyle/>
        <a:p>
          <a:endParaRPr lang="en-US"/>
        </a:p>
      </dgm:t>
    </dgm:pt>
    <dgm:pt modelId="{05BD2C77-6889-44F4-9DAF-4E1EABB1505D}">
      <dgm:prSet phldrT="[Text]"/>
      <dgm:spPr/>
      <dgm:t>
        <a:bodyPr/>
        <a:lstStyle/>
        <a:p>
          <a:pPr>
            <a:buAutoNum type="arabicPeriod"/>
          </a:pPr>
          <a:r>
            <a:rPr lang="en-US" b="1" dirty="0">
              <a:solidFill>
                <a:schemeClr val="bg1"/>
              </a:solidFill>
              <a:latin typeface="Roboto"/>
              <a:ea typeface="Roboto"/>
              <a:cs typeface="Roboto"/>
            </a:rPr>
            <a:t>2. Evaluate Goals</a:t>
          </a:r>
          <a:endParaRPr lang="en-US" dirty="0">
            <a:solidFill>
              <a:schemeClr val="bg1"/>
            </a:solidFill>
          </a:endParaRPr>
        </a:p>
      </dgm:t>
    </dgm:pt>
    <dgm:pt modelId="{E895FA1C-1F9D-447F-A2E2-00E551192466}" type="parTrans" cxnId="{07D2C281-473B-494A-A272-84BA76B5E382}">
      <dgm:prSet/>
      <dgm:spPr/>
      <dgm:t>
        <a:bodyPr/>
        <a:lstStyle/>
        <a:p>
          <a:endParaRPr lang="en-US"/>
        </a:p>
      </dgm:t>
    </dgm:pt>
    <dgm:pt modelId="{6035B189-7D2A-43BA-B81B-72AFD713BB8A}" type="sibTrans" cxnId="{07D2C281-473B-494A-A272-84BA76B5E382}">
      <dgm:prSet/>
      <dgm:spPr/>
      <dgm:t>
        <a:bodyPr/>
        <a:lstStyle/>
        <a:p>
          <a:endParaRPr lang="en-US"/>
        </a:p>
      </dgm:t>
    </dgm:pt>
    <dgm:pt modelId="{8FA97C39-9B4C-4475-92EE-B4BA92305B2D}">
      <dgm:prSet phldrT="[Text]"/>
      <dgm:spPr/>
      <dgm:t>
        <a:bodyPr/>
        <a:lstStyle/>
        <a:p>
          <a:r>
            <a:rPr lang="en-US" dirty="0">
              <a:solidFill>
                <a:srgbClr val="000000"/>
              </a:solidFill>
              <a:latin typeface="Roboto"/>
              <a:ea typeface="Roboto"/>
              <a:cs typeface="Roboto"/>
            </a:rPr>
            <a:t>Each goal should be evaluated and/or modified individually, applying the "SMART" principles. </a:t>
          </a:r>
          <a:endParaRPr lang="en-US" dirty="0"/>
        </a:p>
      </dgm:t>
    </dgm:pt>
    <dgm:pt modelId="{2050DCDA-9CA1-4FC2-BF7C-3FC5E65902B9}" type="parTrans" cxnId="{5400E340-072E-4511-AD22-30D3EF0CC85B}">
      <dgm:prSet/>
      <dgm:spPr/>
      <dgm:t>
        <a:bodyPr/>
        <a:lstStyle/>
        <a:p>
          <a:endParaRPr lang="en-US"/>
        </a:p>
      </dgm:t>
    </dgm:pt>
    <dgm:pt modelId="{525493D9-3D32-472C-A095-1840261D7CBA}" type="sibTrans" cxnId="{5400E340-072E-4511-AD22-30D3EF0CC85B}">
      <dgm:prSet/>
      <dgm:spPr/>
      <dgm:t>
        <a:bodyPr/>
        <a:lstStyle/>
        <a:p>
          <a:endParaRPr lang="en-US"/>
        </a:p>
      </dgm:t>
    </dgm:pt>
    <dgm:pt modelId="{A609306E-4D06-4C02-90C0-15FF39A98502}">
      <dgm:prSet phldrT="[Text]"/>
      <dgm:spPr/>
      <dgm:t>
        <a:bodyPr/>
        <a:lstStyle/>
        <a:p>
          <a:pPr>
            <a:buAutoNum type="arabicPeriod"/>
          </a:pPr>
          <a:r>
            <a:rPr lang="en-US" b="1">
              <a:solidFill>
                <a:schemeClr val="bg1"/>
              </a:solidFill>
              <a:latin typeface="Roboto"/>
              <a:ea typeface="Roboto"/>
              <a:cs typeface="Roboto"/>
            </a:rPr>
            <a:t>3. Share </a:t>
          </a:r>
          <a:r>
            <a:rPr lang="en-US" b="1" dirty="0">
              <a:solidFill>
                <a:schemeClr val="bg1"/>
              </a:solidFill>
              <a:latin typeface="Roboto"/>
              <a:ea typeface="Roboto"/>
              <a:cs typeface="Roboto"/>
            </a:rPr>
            <a:t>Final Goals &amp; Reasoning</a:t>
          </a:r>
          <a:endParaRPr lang="en-US" dirty="0">
            <a:solidFill>
              <a:schemeClr val="bg1"/>
            </a:solidFill>
          </a:endParaRPr>
        </a:p>
      </dgm:t>
    </dgm:pt>
    <dgm:pt modelId="{A991F012-71E2-466B-975B-874DD50F0EB5}" type="parTrans" cxnId="{97AE5C4E-1137-487D-BA0E-188F178DE904}">
      <dgm:prSet/>
      <dgm:spPr/>
      <dgm:t>
        <a:bodyPr/>
        <a:lstStyle/>
        <a:p>
          <a:endParaRPr lang="en-US"/>
        </a:p>
      </dgm:t>
    </dgm:pt>
    <dgm:pt modelId="{12DF3ECB-F7C7-4962-96AD-3069ECD529F0}" type="sibTrans" cxnId="{97AE5C4E-1137-487D-BA0E-188F178DE904}">
      <dgm:prSet/>
      <dgm:spPr/>
      <dgm:t>
        <a:bodyPr/>
        <a:lstStyle/>
        <a:p>
          <a:endParaRPr lang="en-US"/>
        </a:p>
      </dgm:t>
    </dgm:pt>
    <dgm:pt modelId="{3D9256ED-7487-4EE1-9B8C-97F87D29FE97}">
      <dgm:prSet phldrT="[Text]"/>
      <dgm:spPr/>
      <dgm:t>
        <a:bodyPr/>
        <a:lstStyle/>
        <a:p>
          <a:r>
            <a:rPr lang="en-US" dirty="0">
              <a:solidFill>
                <a:srgbClr val="000000"/>
              </a:solidFill>
              <a:latin typeface="Roboto"/>
              <a:ea typeface="Roboto"/>
              <a:cs typeface="Roboto"/>
            </a:rPr>
            <a:t>The final approved goals should be shared with the entire team early and often. </a:t>
          </a:r>
          <a:endParaRPr lang="en-US" dirty="0"/>
        </a:p>
      </dgm:t>
    </dgm:pt>
    <dgm:pt modelId="{0F44C7A9-73CC-4E79-9129-F737E0D5F9CD}" type="parTrans" cxnId="{ACFE2870-2A23-4945-BCD2-C57EC09863F8}">
      <dgm:prSet/>
      <dgm:spPr/>
      <dgm:t>
        <a:bodyPr/>
        <a:lstStyle/>
        <a:p>
          <a:endParaRPr lang="en-US"/>
        </a:p>
      </dgm:t>
    </dgm:pt>
    <dgm:pt modelId="{9CF2B0DB-40E6-4983-B7E7-2ED7CA3FDE8B}" type="sibTrans" cxnId="{ACFE2870-2A23-4945-BCD2-C57EC09863F8}">
      <dgm:prSet/>
      <dgm:spPr/>
      <dgm:t>
        <a:bodyPr/>
        <a:lstStyle/>
        <a:p>
          <a:endParaRPr lang="en-US"/>
        </a:p>
      </dgm:t>
    </dgm:pt>
    <dgm:pt modelId="{99D2C13F-2C6D-4C7F-B274-B66546953608}">
      <dgm:prSet/>
      <dgm:spPr/>
      <dgm:t>
        <a:bodyPr/>
        <a:lstStyle/>
        <a:p>
          <a:r>
            <a:rPr lang="en-US">
              <a:solidFill>
                <a:srgbClr val="000000"/>
              </a:solidFill>
              <a:latin typeface="Roboto"/>
              <a:ea typeface="Roboto"/>
              <a:cs typeface="Roboto"/>
            </a:rPr>
            <a:t>Goals may need to be further sorted to allow for quicker evaluation, particularly for similar but contradictory goals. </a:t>
          </a:r>
          <a:endParaRPr lang="en-US" dirty="0">
            <a:solidFill>
              <a:srgbClr val="000000"/>
            </a:solidFill>
            <a:latin typeface="Roboto"/>
            <a:ea typeface="Roboto"/>
            <a:cs typeface="Roboto"/>
          </a:endParaRPr>
        </a:p>
      </dgm:t>
    </dgm:pt>
    <dgm:pt modelId="{A923AC14-CA65-4BB7-9F74-614E5E0D6DD0}" type="parTrans" cxnId="{968C6349-3AFB-41BA-8238-3CAB74842E27}">
      <dgm:prSet/>
      <dgm:spPr/>
      <dgm:t>
        <a:bodyPr/>
        <a:lstStyle/>
        <a:p>
          <a:endParaRPr lang="en-US"/>
        </a:p>
      </dgm:t>
    </dgm:pt>
    <dgm:pt modelId="{8D289E02-825D-4C66-ACB4-94C81DE476EA}" type="sibTrans" cxnId="{968C6349-3AFB-41BA-8238-3CAB74842E27}">
      <dgm:prSet/>
      <dgm:spPr/>
      <dgm:t>
        <a:bodyPr/>
        <a:lstStyle/>
        <a:p>
          <a:endParaRPr lang="en-US"/>
        </a:p>
      </dgm:t>
    </dgm:pt>
    <dgm:pt modelId="{9AB699A9-4833-44BE-B43B-DE83A9996889}">
      <dgm:prSet/>
      <dgm:spPr/>
      <dgm:t>
        <a:bodyPr/>
        <a:lstStyle/>
        <a:p>
          <a:r>
            <a:rPr lang="en-US" dirty="0">
              <a:solidFill>
                <a:srgbClr val="000000"/>
              </a:solidFill>
              <a:latin typeface="Roboto"/>
              <a:ea typeface="Roboto"/>
              <a:cs typeface="Roboto"/>
            </a:rPr>
            <a:t>Example: Rank in the top 3 at District Championship &amp; Rank in the top 5 at District Championship</a:t>
          </a:r>
          <a:endParaRPr lang="en-US" dirty="0"/>
        </a:p>
      </dgm:t>
    </dgm:pt>
    <dgm:pt modelId="{E03E7A1C-69AB-44AA-A4EB-3B27C6E20998}" type="parTrans" cxnId="{932A943C-1117-4E99-AAC2-44A135166824}">
      <dgm:prSet/>
      <dgm:spPr/>
      <dgm:t>
        <a:bodyPr/>
        <a:lstStyle/>
        <a:p>
          <a:endParaRPr lang="en-US"/>
        </a:p>
      </dgm:t>
    </dgm:pt>
    <dgm:pt modelId="{4A9B1FD3-B98E-4163-9355-BD640F88ECAC}" type="sibTrans" cxnId="{932A943C-1117-4E99-AAC2-44A135166824}">
      <dgm:prSet/>
      <dgm:spPr/>
      <dgm:t>
        <a:bodyPr/>
        <a:lstStyle/>
        <a:p>
          <a:endParaRPr lang="en-US"/>
        </a:p>
      </dgm:t>
    </dgm:pt>
    <dgm:pt modelId="{75C61334-8369-4CF6-9174-0EA967BFCAAF}">
      <dgm:prSet/>
      <dgm:spPr/>
      <dgm:t>
        <a:bodyPr/>
        <a:lstStyle/>
        <a:p>
          <a:r>
            <a:rPr lang="en-US">
              <a:solidFill>
                <a:srgbClr val="000000"/>
              </a:solidFill>
              <a:latin typeface="Roboto"/>
              <a:ea typeface="Roboto"/>
              <a:cs typeface="Roboto"/>
            </a:rPr>
            <a:t>In particular, the goal should be evaluated for Attainability and Relevance. If the goal is not Attainable &amp; Relevant, it should be modified or declined.</a:t>
          </a:r>
          <a:endParaRPr lang="en-US" dirty="0">
            <a:solidFill>
              <a:srgbClr val="000000"/>
            </a:solidFill>
            <a:latin typeface="Roboto"/>
            <a:ea typeface="Roboto"/>
            <a:cs typeface="Roboto"/>
          </a:endParaRPr>
        </a:p>
      </dgm:t>
    </dgm:pt>
    <dgm:pt modelId="{0E24B6AB-8CF3-47F2-AA83-3D6BD4DA353D}" type="parTrans" cxnId="{C4EFA409-F015-408D-A5D7-5A9B83A940EF}">
      <dgm:prSet/>
      <dgm:spPr/>
      <dgm:t>
        <a:bodyPr/>
        <a:lstStyle/>
        <a:p>
          <a:endParaRPr lang="en-US"/>
        </a:p>
      </dgm:t>
    </dgm:pt>
    <dgm:pt modelId="{B04930DB-F819-418F-9950-C36B6FA0EABC}" type="sibTrans" cxnId="{C4EFA409-F015-408D-A5D7-5A9B83A940EF}">
      <dgm:prSet/>
      <dgm:spPr/>
      <dgm:t>
        <a:bodyPr/>
        <a:lstStyle/>
        <a:p>
          <a:endParaRPr lang="en-US"/>
        </a:p>
      </dgm:t>
    </dgm:pt>
    <dgm:pt modelId="{CDDB73D4-B554-4944-A298-54B5679CE08F}">
      <dgm:prSet/>
      <dgm:spPr/>
      <dgm:t>
        <a:bodyPr/>
        <a:lstStyle/>
        <a:p>
          <a:r>
            <a:rPr lang="en-US" dirty="0">
              <a:solidFill>
                <a:srgbClr val="000000"/>
              </a:solidFill>
              <a:latin typeface="Roboto"/>
              <a:ea typeface="Roboto"/>
              <a:cs typeface="Roboto"/>
            </a:rPr>
            <a:t>Reasoning for declining goals should be discussed and documented.</a:t>
          </a:r>
        </a:p>
      </dgm:t>
    </dgm:pt>
    <dgm:pt modelId="{1425A1DB-7ACF-4873-B383-90C22EE44D9A}" type="parTrans" cxnId="{A37C544E-BACB-4502-99FA-1CE1C0FE7D4E}">
      <dgm:prSet/>
      <dgm:spPr/>
      <dgm:t>
        <a:bodyPr/>
        <a:lstStyle/>
        <a:p>
          <a:endParaRPr lang="en-US"/>
        </a:p>
      </dgm:t>
    </dgm:pt>
    <dgm:pt modelId="{8866B927-F9FB-40D8-BCA3-D3CACAC3FFB4}" type="sibTrans" cxnId="{A37C544E-BACB-4502-99FA-1CE1C0FE7D4E}">
      <dgm:prSet/>
      <dgm:spPr/>
      <dgm:t>
        <a:bodyPr/>
        <a:lstStyle/>
        <a:p>
          <a:endParaRPr lang="en-US"/>
        </a:p>
      </dgm:t>
    </dgm:pt>
    <dgm:pt modelId="{5314EAAE-22AA-49E0-A179-D5A47FDEE9CA}">
      <dgm:prSet/>
      <dgm:spPr/>
      <dgm:t>
        <a:bodyPr/>
        <a:lstStyle/>
        <a:p>
          <a:r>
            <a:rPr lang="en-US" dirty="0">
              <a:solidFill>
                <a:srgbClr val="000000"/>
              </a:solidFill>
              <a:latin typeface="Roboto"/>
              <a:ea typeface="Roboto"/>
              <a:cs typeface="Roboto"/>
            </a:rPr>
            <a:t>Reasoning should be shared for declined goals or groups of declined goals, even if brief, to ensure mutual understanding and buy-in with the approved goals. </a:t>
          </a:r>
          <a:endParaRPr lang="en-US" dirty="0"/>
        </a:p>
      </dgm:t>
    </dgm:pt>
    <dgm:pt modelId="{0D6FC196-E721-4A9C-9F0F-19643057D494}" type="parTrans" cxnId="{7FC39EF7-55CF-48F7-8E76-A4C6BF4EC51B}">
      <dgm:prSet/>
      <dgm:spPr/>
      <dgm:t>
        <a:bodyPr/>
        <a:lstStyle/>
        <a:p>
          <a:endParaRPr lang="en-US"/>
        </a:p>
      </dgm:t>
    </dgm:pt>
    <dgm:pt modelId="{3E13B0A0-8693-4504-B58C-6399CD25C0D4}" type="sibTrans" cxnId="{7FC39EF7-55CF-48F7-8E76-A4C6BF4EC51B}">
      <dgm:prSet/>
      <dgm:spPr/>
      <dgm:t>
        <a:bodyPr/>
        <a:lstStyle/>
        <a:p>
          <a:endParaRPr lang="en-US"/>
        </a:p>
      </dgm:t>
    </dgm:pt>
    <dgm:pt modelId="{E5AF013C-7028-41AF-B717-18AE573A40A9}" type="pres">
      <dgm:prSet presAssocID="{3EF8ADE7-0E61-4A1E-B1A8-A677703992B8}" presName="Name0" presStyleCnt="0">
        <dgm:presLayoutVars>
          <dgm:dir/>
          <dgm:animLvl val="lvl"/>
          <dgm:resizeHandles val="exact"/>
        </dgm:presLayoutVars>
      </dgm:prSet>
      <dgm:spPr/>
    </dgm:pt>
    <dgm:pt modelId="{AA7ADA41-A41A-4FDB-B8D7-125D4E092C5E}" type="pres">
      <dgm:prSet presAssocID="{5AB4944D-45D9-438A-9E33-0E80DA143498}" presName="composite" presStyleCnt="0"/>
      <dgm:spPr/>
    </dgm:pt>
    <dgm:pt modelId="{22E08DF8-3BFC-4EEC-B324-735D11229A04}" type="pres">
      <dgm:prSet presAssocID="{5AB4944D-45D9-438A-9E33-0E80DA143498}" presName="parTx" presStyleLbl="alignNode1" presStyleIdx="0" presStyleCnt="3">
        <dgm:presLayoutVars>
          <dgm:chMax val="0"/>
          <dgm:chPref val="0"/>
          <dgm:bulletEnabled val="1"/>
        </dgm:presLayoutVars>
      </dgm:prSet>
      <dgm:spPr/>
    </dgm:pt>
    <dgm:pt modelId="{7D7C0B21-C1F9-4F7A-9093-E3DDADA045CE}" type="pres">
      <dgm:prSet presAssocID="{5AB4944D-45D9-438A-9E33-0E80DA143498}" presName="desTx" presStyleLbl="alignAccFollowNode1" presStyleIdx="0" presStyleCnt="3">
        <dgm:presLayoutVars>
          <dgm:bulletEnabled val="1"/>
        </dgm:presLayoutVars>
      </dgm:prSet>
      <dgm:spPr/>
    </dgm:pt>
    <dgm:pt modelId="{C8734354-8B56-4891-9953-A6C0455CFEDE}" type="pres">
      <dgm:prSet presAssocID="{952EA2C6-1B33-4A5D-B255-F2BB378A09D4}" presName="space" presStyleCnt="0"/>
      <dgm:spPr/>
    </dgm:pt>
    <dgm:pt modelId="{B9C1772F-08EE-46DE-9587-128EF8181944}" type="pres">
      <dgm:prSet presAssocID="{05BD2C77-6889-44F4-9DAF-4E1EABB1505D}" presName="composite" presStyleCnt="0"/>
      <dgm:spPr/>
    </dgm:pt>
    <dgm:pt modelId="{549E86AA-F84B-4821-A785-516B5450B7BB}" type="pres">
      <dgm:prSet presAssocID="{05BD2C77-6889-44F4-9DAF-4E1EABB1505D}" presName="parTx" presStyleLbl="alignNode1" presStyleIdx="1" presStyleCnt="3">
        <dgm:presLayoutVars>
          <dgm:chMax val="0"/>
          <dgm:chPref val="0"/>
          <dgm:bulletEnabled val="1"/>
        </dgm:presLayoutVars>
      </dgm:prSet>
      <dgm:spPr/>
    </dgm:pt>
    <dgm:pt modelId="{7016EA35-14EA-4A3C-99D0-4CC788C45049}" type="pres">
      <dgm:prSet presAssocID="{05BD2C77-6889-44F4-9DAF-4E1EABB1505D}" presName="desTx" presStyleLbl="alignAccFollowNode1" presStyleIdx="1" presStyleCnt="3">
        <dgm:presLayoutVars>
          <dgm:bulletEnabled val="1"/>
        </dgm:presLayoutVars>
      </dgm:prSet>
      <dgm:spPr/>
    </dgm:pt>
    <dgm:pt modelId="{7732A9DA-484F-41B1-9C3C-6DFD8B6C567C}" type="pres">
      <dgm:prSet presAssocID="{6035B189-7D2A-43BA-B81B-72AFD713BB8A}" presName="space" presStyleCnt="0"/>
      <dgm:spPr/>
    </dgm:pt>
    <dgm:pt modelId="{74770D9D-74A2-4964-A66B-DEBFBB324F60}" type="pres">
      <dgm:prSet presAssocID="{A609306E-4D06-4C02-90C0-15FF39A98502}" presName="composite" presStyleCnt="0"/>
      <dgm:spPr/>
    </dgm:pt>
    <dgm:pt modelId="{4C892B4D-CDBE-41D7-84C8-09B6454E7AE9}" type="pres">
      <dgm:prSet presAssocID="{A609306E-4D06-4C02-90C0-15FF39A98502}" presName="parTx" presStyleLbl="alignNode1" presStyleIdx="2" presStyleCnt="3">
        <dgm:presLayoutVars>
          <dgm:chMax val="0"/>
          <dgm:chPref val="0"/>
          <dgm:bulletEnabled val="1"/>
        </dgm:presLayoutVars>
      </dgm:prSet>
      <dgm:spPr/>
    </dgm:pt>
    <dgm:pt modelId="{8825F17C-3BD9-41D8-ADF0-4136F62FBB04}" type="pres">
      <dgm:prSet presAssocID="{A609306E-4D06-4C02-90C0-15FF39A98502}" presName="desTx" presStyleLbl="alignAccFollowNode1" presStyleIdx="2" presStyleCnt="3">
        <dgm:presLayoutVars>
          <dgm:bulletEnabled val="1"/>
        </dgm:presLayoutVars>
      </dgm:prSet>
      <dgm:spPr/>
    </dgm:pt>
  </dgm:ptLst>
  <dgm:cxnLst>
    <dgm:cxn modelId="{C4EFA409-F015-408D-A5D7-5A9B83A940EF}" srcId="{8FA97C39-9B4C-4475-92EE-B4BA92305B2D}" destId="{75C61334-8369-4CF6-9174-0EA967BFCAAF}" srcOrd="0" destOrd="0" parTransId="{0E24B6AB-8CF3-47F2-AA83-3D6BD4DA353D}" sibTransId="{B04930DB-F819-418F-9950-C36B6FA0EABC}"/>
    <dgm:cxn modelId="{72FE6918-AD10-45BC-A79B-4032A2D1A167}" type="presOf" srcId="{CDDB73D4-B554-4944-A298-54B5679CE08F}" destId="{7016EA35-14EA-4A3C-99D0-4CC788C45049}" srcOrd="0" destOrd="2" presId="urn:microsoft.com/office/officeart/2005/8/layout/hList1"/>
    <dgm:cxn modelId="{28F3EE22-BD22-4262-A4D6-F6C9C7FCB625}" type="presOf" srcId="{5AB4944D-45D9-438A-9E33-0E80DA143498}" destId="{22E08DF8-3BFC-4EEC-B324-735D11229A04}" srcOrd="0" destOrd="0" presId="urn:microsoft.com/office/officeart/2005/8/layout/hList1"/>
    <dgm:cxn modelId="{56096133-4CD5-4DAE-9466-D15DE1A87826}" type="presOf" srcId="{5314EAAE-22AA-49E0-A179-D5A47FDEE9CA}" destId="{8825F17C-3BD9-41D8-ADF0-4136F62FBB04}" srcOrd="0" destOrd="1" presId="urn:microsoft.com/office/officeart/2005/8/layout/hList1"/>
    <dgm:cxn modelId="{DF425935-BADC-4096-9EBE-68A4A9F8D7E9}" type="presOf" srcId="{75C61334-8369-4CF6-9174-0EA967BFCAAF}" destId="{7016EA35-14EA-4A3C-99D0-4CC788C45049}" srcOrd="0" destOrd="1" presId="urn:microsoft.com/office/officeart/2005/8/layout/hList1"/>
    <dgm:cxn modelId="{932A943C-1117-4E99-AAC2-44A135166824}" srcId="{99D2C13F-2C6D-4C7F-B274-B66546953608}" destId="{9AB699A9-4833-44BE-B43B-DE83A9996889}" srcOrd="0" destOrd="0" parTransId="{E03E7A1C-69AB-44AA-A4EB-3B27C6E20998}" sibTransId="{4A9B1FD3-B98E-4163-9355-BD640F88ECAC}"/>
    <dgm:cxn modelId="{5400E340-072E-4511-AD22-30D3EF0CC85B}" srcId="{05BD2C77-6889-44F4-9DAF-4E1EABB1505D}" destId="{8FA97C39-9B4C-4475-92EE-B4BA92305B2D}" srcOrd="0" destOrd="0" parTransId="{2050DCDA-9CA1-4FC2-BF7C-3FC5E65902B9}" sibTransId="{525493D9-3D32-472C-A095-1840261D7CBA}"/>
    <dgm:cxn modelId="{22E4E640-ED56-41B9-A9A0-9C5C20885B4B}" type="presOf" srcId="{8FA97C39-9B4C-4475-92EE-B4BA92305B2D}" destId="{7016EA35-14EA-4A3C-99D0-4CC788C45049}" srcOrd="0" destOrd="0" presId="urn:microsoft.com/office/officeart/2005/8/layout/hList1"/>
    <dgm:cxn modelId="{0171BE48-9876-4C92-96DB-F5A49FC1D4EF}" srcId="{5AB4944D-45D9-438A-9E33-0E80DA143498}" destId="{03AC8F91-8766-44CD-A9B0-19F452BD4A7E}" srcOrd="0" destOrd="0" parTransId="{B9590D38-9D9C-4231-AC6C-FD92D6F00708}" sibTransId="{83F94C6F-3B89-4601-B4D2-1B3C1D1E3926}"/>
    <dgm:cxn modelId="{98011969-7CFF-414F-BA78-1D73F96E42ED}" type="presOf" srcId="{99D2C13F-2C6D-4C7F-B274-B66546953608}" destId="{7D7C0B21-C1F9-4F7A-9093-E3DDADA045CE}" srcOrd="0" destOrd="1" presId="urn:microsoft.com/office/officeart/2005/8/layout/hList1"/>
    <dgm:cxn modelId="{968C6349-3AFB-41BA-8238-3CAB74842E27}" srcId="{5AB4944D-45D9-438A-9E33-0E80DA143498}" destId="{99D2C13F-2C6D-4C7F-B274-B66546953608}" srcOrd="1" destOrd="0" parTransId="{A923AC14-CA65-4BB7-9F74-614E5E0D6DD0}" sibTransId="{8D289E02-825D-4C66-ACB4-94C81DE476EA}"/>
    <dgm:cxn modelId="{97AE5C4E-1137-487D-BA0E-188F178DE904}" srcId="{3EF8ADE7-0E61-4A1E-B1A8-A677703992B8}" destId="{A609306E-4D06-4C02-90C0-15FF39A98502}" srcOrd="2" destOrd="0" parTransId="{A991F012-71E2-466B-975B-874DD50F0EB5}" sibTransId="{12DF3ECB-F7C7-4962-96AD-3069ECD529F0}"/>
    <dgm:cxn modelId="{A37C544E-BACB-4502-99FA-1CE1C0FE7D4E}" srcId="{05BD2C77-6889-44F4-9DAF-4E1EABB1505D}" destId="{CDDB73D4-B554-4944-A298-54B5679CE08F}" srcOrd="1" destOrd="0" parTransId="{1425A1DB-7ACF-4873-B383-90C22EE44D9A}" sibTransId="{8866B927-F9FB-40D8-BCA3-D3CACAC3FFB4}"/>
    <dgm:cxn modelId="{ACFE2870-2A23-4945-BCD2-C57EC09863F8}" srcId="{A609306E-4D06-4C02-90C0-15FF39A98502}" destId="{3D9256ED-7487-4EE1-9B8C-97F87D29FE97}" srcOrd="0" destOrd="0" parTransId="{0F44C7A9-73CC-4E79-9129-F737E0D5F9CD}" sibTransId="{9CF2B0DB-40E6-4983-B7E7-2ED7CA3FDE8B}"/>
    <dgm:cxn modelId="{DAD24770-0FE2-411A-8A19-29DC6676B129}" type="presOf" srcId="{9AB699A9-4833-44BE-B43B-DE83A9996889}" destId="{7D7C0B21-C1F9-4F7A-9093-E3DDADA045CE}" srcOrd="0" destOrd="2" presId="urn:microsoft.com/office/officeart/2005/8/layout/hList1"/>
    <dgm:cxn modelId="{BA20F67B-74C9-4D49-B7C4-AD46BEAF7958}" type="presOf" srcId="{03AC8F91-8766-44CD-A9B0-19F452BD4A7E}" destId="{7D7C0B21-C1F9-4F7A-9093-E3DDADA045CE}" srcOrd="0" destOrd="0" presId="urn:microsoft.com/office/officeart/2005/8/layout/hList1"/>
    <dgm:cxn modelId="{6E594C81-1070-492C-8838-6EE6882CA179}" type="presOf" srcId="{A609306E-4D06-4C02-90C0-15FF39A98502}" destId="{4C892B4D-CDBE-41D7-84C8-09B6454E7AE9}" srcOrd="0" destOrd="0" presId="urn:microsoft.com/office/officeart/2005/8/layout/hList1"/>
    <dgm:cxn modelId="{07D2C281-473B-494A-A272-84BA76B5E382}" srcId="{3EF8ADE7-0E61-4A1E-B1A8-A677703992B8}" destId="{05BD2C77-6889-44F4-9DAF-4E1EABB1505D}" srcOrd="1" destOrd="0" parTransId="{E895FA1C-1F9D-447F-A2E2-00E551192466}" sibTransId="{6035B189-7D2A-43BA-B81B-72AFD713BB8A}"/>
    <dgm:cxn modelId="{6C03EB94-8BFD-49BD-B755-31BDC598463A}" type="presOf" srcId="{3D9256ED-7487-4EE1-9B8C-97F87D29FE97}" destId="{8825F17C-3BD9-41D8-ADF0-4136F62FBB04}" srcOrd="0" destOrd="0" presId="urn:microsoft.com/office/officeart/2005/8/layout/hList1"/>
    <dgm:cxn modelId="{35A02DC1-B9B3-4546-8A2B-DBE87148280B}" srcId="{3EF8ADE7-0E61-4A1E-B1A8-A677703992B8}" destId="{5AB4944D-45D9-438A-9E33-0E80DA143498}" srcOrd="0" destOrd="0" parTransId="{B306E841-D369-4FA7-A64A-3AFBBF3A4976}" sibTransId="{952EA2C6-1B33-4A5D-B255-F2BB378A09D4}"/>
    <dgm:cxn modelId="{0CB8CECE-93CB-4EFE-9D4A-1CCC2AF0CC10}" type="presOf" srcId="{3EF8ADE7-0E61-4A1E-B1A8-A677703992B8}" destId="{E5AF013C-7028-41AF-B717-18AE573A40A9}" srcOrd="0" destOrd="0" presId="urn:microsoft.com/office/officeart/2005/8/layout/hList1"/>
    <dgm:cxn modelId="{7FC39EF7-55CF-48F7-8E76-A4C6BF4EC51B}" srcId="{A609306E-4D06-4C02-90C0-15FF39A98502}" destId="{5314EAAE-22AA-49E0-A179-D5A47FDEE9CA}" srcOrd="1" destOrd="0" parTransId="{0D6FC196-E721-4A9C-9F0F-19643057D494}" sibTransId="{3E13B0A0-8693-4504-B58C-6399CD25C0D4}"/>
    <dgm:cxn modelId="{2D826CF8-362D-4725-A29B-733634428609}" type="presOf" srcId="{05BD2C77-6889-44F4-9DAF-4E1EABB1505D}" destId="{549E86AA-F84B-4821-A785-516B5450B7BB}" srcOrd="0" destOrd="0" presId="urn:microsoft.com/office/officeart/2005/8/layout/hList1"/>
    <dgm:cxn modelId="{2C64DF83-CB72-4B69-A39B-D6183908C0AE}" type="presParOf" srcId="{E5AF013C-7028-41AF-B717-18AE573A40A9}" destId="{AA7ADA41-A41A-4FDB-B8D7-125D4E092C5E}" srcOrd="0" destOrd="0" presId="urn:microsoft.com/office/officeart/2005/8/layout/hList1"/>
    <dgm:cxn modelId="{0777A20B-907E-4070-8D23-EC7B4AF728A8}" type="presParOf" srcId="{AA7ADA41-A41A-4FDB-B8D7-125D4E092C5E}" destId="{22E08DF8-3BFC-4EEC-B324-735D11229A04}" srcOrd="0" destOrd="0" presId="urn:microsoft.com/office/officeart/2005/8/layout/hList1"/>
    <dgm:cxn modelId="{560BDABD-E82E-460A-A7E7-A9327E2D6DBF}" type="presParOf" srcId="{AA7ADA41-A41A-4FDB-B8D7-125D4E092C5E}" destId="{7D7C0B21-C1F9-4F7A-9093-E3DDADA045CE}" srcOrd="1" destOrd="0" presId="urn:microsoft.com/office/officeart/2005/8/layout/hList1"/>
    <dgm:cxn modelId="{EF38C2F1-8BCB-4CC0-9002-358E35B1BCEB}" type="presParOf" srcId="{E5AF013C-7028-41AF-B717-18AE573A40A9}" destId="{C8734354-8B56-4891-9953-A6C0455CFEDE}" srcOrd="1" destOrd="0" presId="urn:microsoft.com/office/officeart/2005/8/layout/hList1"/>
    <dgm:cxn modelId="{857154FD-63B6-4258-9566-30982A9768CA}" type="presParOf" srcId="{E5AF013C-7028-41AF-B717-18AE573A40A9}" destId="{B9C1772F-08EE-46DE-9587-128EF8181944}" srcOrd="2" destOrd="0" presId="urn:microsoft.com/office/officeart/2005/8/layout/hList1"/>
    <dgm:cxn modelId="{6A6C444F-7087-422F-BB4E-1276E2DB7FCA}" type="presParOf" srcId="{B9C1772F-08EE-46DE-9587-128EF8181944}" destId="{549E86AA-F84B-4821-A785-516B5450B7BB}" srcOrd="0" destOrd="0" presId="urn:microsoft.com/office/officeart/2005/8/layout/hList1"/>
    <dgm:cxn modelId="{F3B7FE74-763E-41F4-8C56-77008702C79B}" type="presParOf" srcId="{B9C1772F-08EE-46DE-9587-128EF8181944}" destId="{7016EA35-14EA-4A3C-99D0-4CC788C45049}" srcOrd="1" destOrd="0" presId="urn:microsoft.com/office/officeart/2005/8/layout/hList1"/>
    <dgm:cxn modelId="{0897CD43-B3D5-4F10-9C87-67638FB321C6}" type="presParOf" srcId="{E5AF013C-7028-41AF-B717-18AE573A40A9}" destId="{7732A9DA-484F-41B1-9C3C-6DFD8B6C567C}" srcOrd="3" destOrd="0" presId="urn:microsoft.com/office/officeart/2005/8/layout/hList1"/>
    <dgm:cxn modelId="{F2436D45-A1D4-45BD-A0A8-7D7DACA75AC1}" type="presParOf" srcId="{E5AF013C-7028-41AF-B717-18AE573A40A9}" destId="{74770D9D-74A2-4964-A66B-DEBFBB324F60}" srcOrd="4" destOrd="0" presId="urn:microsoft.com/office/officeart/2005/8/layout/hList1"/>
    <dgm:cxn modelId="{BC8B51A4-630A-48E3-A0F6-2FBB3E11F65A}" type="presParOf" srcId="{74770D9D-74A2-4964-A66B-DEBFBB324F60}" destId="{4C892B4D-CDBE-41D7-84C8-09B6454E7AE9}" srcOrd="0" destOrd="0" presId="urn:microsoft.com/office/officeart/2005/8/layout/hList1"/>
    <dgm:cxn modelId="{F9B0979F-6F3A-4AEB-A7FA-9E837A52BD48}" type="presParOf" srcId="{74770D9D-74A2-4964-A66B-DEBFBB324F60}" destId="{8825F17C-3BD9-41D8-ADF0-4136F62FBB0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AE54EB-55FC-4E03-91C2-6AC6D7E195E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025DAC5-B797-4ED9-88AD-BFB579AC6E39}">
      <dgm:prSet phldrT="[Text]" custT="1"/>
      <dgm:spPr/>
      <dgm:t>
        <a:bodyPr/>
        <a:lstStyle/>
        <a:p>
          <a:pPr>
            <a:buFont typeface="Arial"/>
            <a:buChar char="•"/>
          </a:pPr>
          <a:r>
            <a:rPr lang="en-US" sz="1100" b="1" dirty="0">
              <a:solidFill>
                <a:schemeClr val="bg1"/>
              </a:solidFill>
              <a:latin typeface="Roboto"/>
              <a:ea typeface="Roboto"/>
              <a:cs typeface="Roboto"/>
            </a:rPr>
            <a:t>Post:</a:t>
          </a:r>
          <a:endParaRPr lang="en-US" sz="1100" b="1" dirty="0">
            <a:solidFill>
              <a:schemeClr val="bg1"/>
            </a:solidFill>
          </a:endParaRPr>
        </a:p>
      </dgm:t>
    </dgm:pt>
    <dgm:pt modelId="{0D16FE99-7466-4CB0-AE52-A1C091A00BAC}" type="parTrans" cxnId="{BF7F6883-6995-4C53-BAD9-E291C139EF18}">
      <dgm:prSet/>
      <dgm:spPr/>
      <dgm:t>
        <a:bodyPr/>
        <a:lstStyle/>
        <a:p>
          <a:endParaRPr lang="en-US"/>
        </a:p>
      </dgm:t>
    </dgm:pt>
    <dgm:pt modelId="{7652C38A-CB19-4736-86FE-B65E79307375}" type="sibTrans" cxnId="{BF7F6883-6995-4C53-BAD9-E291C139EF18}">
      <dgm:prSet/>
      <dgm:spPr/>
      <dgm:t>
        <a:bodyPr/>
        <a:lstStyle/>
        <a:p>
          <a:endParaRPr lang="en-US"/>
        </a:p>
      </dgm:t>
    </dgm:pt>
    <dgm:pt modelId="{F80F96B3-CA75-4430-B9CF-789E58B3433E}">
      <dgm:prSet custT="1"/>
      <dgm:spPr/>
      <dgm:t>
        <a:bodyPr/>
        <a:lstStyle/>
        <a:p>
          <a:r>
            <a:rPr lang="en-US" sz="1100" b="1" dirty="0">
              <a:solidFill>
                <a:schemeClr val="bg1"/>
              </a:solidFill>
              <a:latin typeface="Roboto"/>
              <a:ea typeface="Roboto"/>
              <a:cs typeface="Roboto"/>
            </a:rPr>
            <a:t>Check:</a:t>
          </a:r>
          <a:endParaRPr lang="en-US" sz="1100" b="1" dirty="0">
            <a:solidFill>
              <a:schemeClr val="bg1"/>
            </a:solidFill>
          </a:endParaRPr>
        </a:p>
      </dgm:t>
    </dgm:pt>
    <dgm:pt modelId="{CE441049-DDED-4D45-94CD-28AB2270CF59}" type="parTrans" cxnId="{54A44056-2AD1-405D-88D5-723762CA0D0E}">
      <dgm:prSet/>
      <dgm:spPr/>
      <dgm:t>
        <a:bodyPr/>
        <a:lstStyle/>
        <a:p>
          <a:endParaRPr lang="en-US"/>
        </a:p>
      </dgm:t>
    </dgm:pt>
    <dgm:pt modelId="{C4DAF965-0004-46A9-8DDF-295C5D648B63}" type="sibTrans" cxnId="{54A44056-2AD1-405D-88D5-723762CA0D0E}">
      <dgm:prSet/>
      <dgm:spPr/>
      <dgm:t>
        <a:bodyPr/>
        <a:lstStyle/>
        <a:p>
          <a:endParaRPr lang="en-US"/>
        </a:p>
      </dgm:t>
    </dgm:pt>
    <dgm:pt modelId="{3951F6A9-7F3C-4506-86BF-1CBD9F447698}">
      <dgm:prSet custT="1"/>
      <dgm:spPr/>
      <dgm:t>
        <a:bodyPr/>
        <a:lstStyle/>
        <a:p>
          <a:r>
            <a:rPr lang="en-US" sz="1100" b="1" dirty="0">
              <a:solidFill>
                <a:schemeClr val="bg1"/>
              </a:solidFill>
              <a:latin typeface="Roboto"/>
              <a:ea typeface="Roboto"/>
              <a:cs typeface="Roboto"/>
            </a:rPr>
            <a:t>Evaluate:</a:t>
          </a:r>
        </a:p>
      </dgm:t>
    </dgm:pt>
    <dgm:pt modelId="{8AE1E5E5-851C-4509-8E0B-BE3CC8FE8FF0}" type="parTrans" cxnId="{FF9D7D58-6CD8-4F7E-870F-6E519A8249F7}">
      <dgm:prSet/>
      <dgm:spPr/>
      <dgm:t>
        <a:bodyPr/>
        <a:lstStyle/>
        <a:p>
          <a:endParaRPr lang="en-US"/>
        </a:p>
      </dgm:t>
    </dgm:pt>
    <dgm:pt modelId="{86994BE9-DFFA-408B-8C85-0AF75D27679F}" type="sibTrans" cxnId="{FF9D7D58-6CD8-4F7E-870F-6E519A8249F7}">
      <dgm:prSet/>
      <dgm:spPr/>
      <dgm:t>
        <a:bodyPr/>
        <a:lstStyle/>
        <a:p>
          <a:endParaRPr lang="en-US"/>
        </a:p>
      </dgm:t>
    </dgm:pt>
    <dgm:pt modelId="{6E738F3C-CF57-4627-AD89-7B717CC29B45}">
      <dgm:prSet custT="1"/>
      <dgm:spPr/>
      <dgm:t>
        <a:bodyPr/>
        <a:lstStyle/>
        <a:p>
          <a:r>
            <a:rPr lang="en-US" sz="1100" b="1" dirty="0">
              <a:solidFill>
                <a:schemeClr val="bg1"/>
              </a:solidFill>
              <a:latin typeface="Roboto"/>
              <a:ea typeface="Roboto"/>
              <a:cs typeface="Roboto"/>
            </a:rPr>
            <a:t>Reflect &amp; Celebrate:</a:t>
          </a:r>
          <a:endParaRPr lang="en-US" sz="1100" b="1" dirty="0">
            <a:solidFill>
              <a:schemeClr val="bg1"/>
            </a:solidFill>
          </a:endParaRPr>
        </a:p>
      </dgm:t>
    </dgm:pt>
    <dgm:pt modelId="{36738F83-870D-4190-9FCD-151050465451}" type="parTrans" cxnId="{7F1380CD-360A-4A05-99E7-17AC5108BD7F}">
      <dgm:prSet/>
      <dgm:spPr/>
      <dgm:t>
        <a:bodyPr/>
        <a:lstStyle/>
        <a:p>
          <a:endParaRPr lang="en-US"/>
        </a:p>
      </dgm:t>
    </dgm:pt>
    <dgm:pt modelId="{7C2ACA0E-6E5A-45FB-BCFF-26170299D52F}" type="sibTrans" cxnId="{7F1380CD-360A-4A05-99E7-17AC5108BD7F}">
      <dgm:prSet/>
      <dgm:spPr/>
      <dgm:t>
        <a:bodyPr/>
        <a:lstStyle/>
        <a:p>
          <a:endParaRPr lang="en-US"/>
        </a:p>
      </dgm:t>
    </dgm:pt>
    <dgm:pt modelId="{7B3FDCFE-66FC-4FBF-8DA3-AC0DDA40F67B}">
      <dgm:prSet custT="1"/>
      <dgm:spPr/>
      <dgm:t>
        <a:bodyPr/>
        <a:lstStyle/>
        <a:p>
          <a:r>
            <a:rPr lang="en-US" sz="1100" b="1" dirty="0">
              <a:solidFill>
                <a:schemeClr val="bg1"/>
              </a:solidFill>
              <a:latin typeface="Roboto"/>
              <a:ea typeface="Roboto"/>
              <a:cs typeface="Roboto"/>
            </a:rPr>
            <a:t>Build:</a:t>
          </a:r>
          <a:endParaRPr lang="en-US" sz="1100" b="1" dirty="0">
            <a:solidFill>
              <a:schemeClr val="bg1"/>
            </a:solidFill>
          </a:endParaRPr>
        </a:p>
      </dgm:t>
    </dgm:pt>
    <dgm:pt modelId="{D518C79F-8D63-4F23-9B91-220B1478836F}" type="parTrans" cxnId="{F95659FE-66AF-4745-9D08-DD8C792AF070}">
      <dgm:prSet/>
      <dgm:spPr/>
      <dgm:t>
        <a:bodyPr/>
        <a:lstStyle/>
        <a:p>
          <a:endParaRPr lang="en-US"/>
        </a:p>
      </dgm:t>
    </dgm:pt>
    <dgm:pt modelId="{AA54779D-D1BD-4944-B283-EC323EEF9BE2}" type="sibTrans" cxnId="{F95659FE-66AF-4745-9D08-DD8C792AF070}">
      <dgm:prSet/>
      <dgm:spPr/>
      <dgm:t>
        <a:bodyPr/>
        <a:lstStyle/>
        <a:p>
          <a:endParaRPr lang="en-US"/>
        </a:p>
      </dgm:t>
    </dgm:pt>
    <dgm:pt modelId="{725BFECE-E0E0-4BCA-835A-97D802F47546}">
      <dgm:prSet phldrT="[Text]" custT="1"/>
      <dgm:spPr/>
      <dgm:t>
        <a:bodyPr/>
        <a:lstStyle/>
        <a:p>
          <a:pPr>
            <a:buFont typeface="Arial"/>
            <a:buChar char="•"/>
          </a:pPr>
          <a:r>
            <a:rPr lang="en-US" sz="1600" b="0">
              <a:solidFill>
                <a:srgbClr val="000000"/>
              </a:solidFill>
              <a:latin typeface="Roboto"/>
              <a:ea typeface="Roboto"/>
              <a:cs typeface="Roboto"/>
            </a:rPr>
            <a:t>Goals are posted or shared in a location where team members can view them at least once a week.</a:t>
          </a:r>
          <a:endParaRPr lang="en-US" sz="1600" dirty="0"/>
        </a:p>
      </dgm:t>
    </dgm:pt>
    <dgm:pt modelId="{740F84DA-5E0C-4505-B7FB-ABD7AF01170B}" type="parTrans" cxnId="{392F138D-AFC6-4D1F-9AE2-906614891630}">
      <dgm:prSet/>
      <dgm:spPr/>
      <dgm:t>
        <a:bodyPr/>
        <a:lstStyle/>
        <a:p>
          <a:endParaRPr lang="en-US"/>
        </a:p>
      </dgm:t>
    </dgm:pt>
    <dgm:pt modelId="{C083F9C5-1BEC-4F3E-BB74-B569CB3E6437}" type="sibTrans" cxnId="{392F138D-AFC6-4D1F-9AE2-906614891630}">
      <dgm:prSet/>
      <dgm:spPr/>
      <dgm:t>
        <a:bodyPr/>
        <a:lstStyle/>
        <a:p>
          <a:endParaRPr lang="en-US"/>
        </a:p>
      </dgm:t>
    </dgm:pt>
    <dgm:pt modelId="{064D032E-4C95-4E61-BBE9-6586418F3CE1}">
      <dgm:prSet custT="1"/>
      <dgm:spPr/>
      <dgm:t>
        <a:bodyPr/>
        <a:lstStyle/>
        <a:p>
          <a:r>
            <a:rPr lang="en-US" sz="1600" b="0">
              <a:solidFill>
                <a:srgbClr val="000000"/>
              </a:solidFill>
              <a:latin typeface="Roboto"/>
              <a:ea typeface="Roboto"/>
              <a:cs typeface="Roboto"/>
            </a:rPr>
            <a:t>The team holds a monthly "goal check-in" meeting to understand progress and modify goals if needed.</a:t>
          </a:r>
          <a:endParaRPr lang="en-US" sz="1600" b="0" dirty="0">
            <a:solidFill>
              <a:srgbClr val="000000"/>
            </a:solidFill>
          </a:endParaRPr>
        </a:p>
      </dgm:t>
    </dgm:pt>
    <dgm:pt modelId="{B0E8ED8E-E87C-420F-9C0F-567ECE6127D4}" type="parTrans" cxnId="{09527883-725D-4A15-BF5A-4DACC6A3AA0A}">
      <dgm:prSet/>
      <dgm:spPr/>
      <dgm:t>
        <a:bodyPr/>
        <a:lstStyle/>
        <a:p>
          <a:endParaRPr lang="en-US"/>
        </a:p>
      </dgm:t>
    </dgm:pt>
    <dgm:pt modelId="{704DB9A2-813A-4931-B582-B215DAAC8490}" type="sibTrans" cxnId="{09527883-725D-4A15-BF5A-4DACC6A3AA0A}">
      <dgm:prSet/>
      <dgm:spPr/>
      <dgm:t>
        <a:bodyPr/>
        <a:lstStyle/>
        <a:p>
          <a:endParaRPr lang="en-US"/>
        </a:p>
      </dgm:t>
    </dgm:pt>
    <dgm:pt modelId="{71F56039-A595-4D37-94D1-22323B46D464}">
      <dgm:prSet custT="1"/>
      <dgm:spPr/>
      <dgm:t>
        <a:bodyPr/>
        <a:lstStyle/>
        <a:p>
          <a:r>
            <a:rPr lang="en-US" sz="1600" b="0">
              <a:solidFill>
                <a:srgbClr val="000000"/>
              </a:solidFill>
              <a:latin typeface="Roboto"/>
              <a:ea typeface="Roboto"/>
              <a:cs typeface="Roboto"/>
            </a:rPr>
            <a:t>After each competition/event, the team evaluates if they met their competition/event goals and how.</a:t>
          </a:r>
          <a:endParaRPr lang="en-US" sz="1600" b="0" dirty="0">
            <a:solidFill>
              <a:srgbClr val="000000"/>
            </a:solidFill>
            <a:latin typeface="Roboto"/>
            <a:ea typeface="Roboto"/>
            <a:cs typeface="Roboto"/>
          </a:endParaRPr>
        </a:p>
      </dgm:t>
    </dgm:pt>
    <dgm:pt modelId="{9E9A964F-CC45-4D0F-8E4C-8FBAE9EEDDF5}" type="parTrans" cxnId="{AF7FEECB-7B87-429B-9067-0AB4B221979F}">
      <dgm:prSet/>
      <dgm:spPr/>
      <dgm:t>
        <a:bodyPr/>
        <a:lstStyle/>
        <a:p>
          <a:endParaRPr lang="en-US"/>
        </a:p>
      </dgm:t>
    </dgm:pt>
    <dgm:pt modelId="{23FFCD10-56F3-4B74-A30D-64347D81D64A}" type="sibTrans" cxnId="{AF7FEECB-7B87-429B-9067-0AB4B221979F}">
      <dgm:prSet/>
      <dgm:spPr/>
      <dgm:t>
        <a:bodyPr/>
        <a:lstStyle/>
        <a:p>
          <a:endParaRPr lang="en-US"/>
        </a:p>
      </dgm:t>
    </dgm:pt>
    <dgm:pt modelId="{6EC1B9BB-4BEF-420D-B50E-F71B90F5C823}">
      <dgm:prSet custT="1"/>
      <dgm:spPr/>
      <dgm:t>
        <a:bodyPr/>
        <a:lstStyle/>
        <a:p>
          <a:r>
            <a:rPr lang="en-US" sz="1600" b="0">
              <a:solidFill>
                <a:srgbClr val="000000"/>
              </a:solidFill>
              <a:latin typeface="Roboto"/>
              <a:ea typeface="Roboto"/>
              <a:cs typeface="Roboto"/>
            </a:rPr>
            <a:t>At the end of the season, the team holds a "season reflection" meeting to discuss whether they met their goals and other successes or areas for improvement that may lead to future goals. It’s always good to celebrate even the smallest of goals. </a:t>
          </a:r>
          <a:endParaRPr lang="en-US" sz="1600" b="0" dirty="0">
            <a:solidFill>
              <a:srgbClr val="000000"/>
            </a:solidFill>
          </a:endParaRPr>
        </a:p>
      </dgm:t>
    </dgm:pt>
    <dgm:pt modelId="{C5B34C86-B7C8-4001-B403-022D7535409F}" type="parTrans" cxnId="{6EDEFEAB-F314-499D-93C8-9D8D8BB45681}">
      <dgm:prSet/>
      <dgm:spPr/>
      <dgm:t>
        <a:bodyPr/>
        <a:lstStyle/>
        <a:p>
          <a:endParaRPr lang="en-US"/>
        </a:p>
      </dgm:t>
    </dgm:pt>
    <dgm:pt modelId="{9C18E379-E9D8-40F6-81FD-0925FA2DC046}" type="sibTrans" cxnId="{6EDEFEAB-F314-499D-93C8-9D8D8BB45681}">
      <dgm:prSet/>
      <dgm:spPr/>
      <dgm:t>
        <a:bodyPr/>
        <a:lstStyle/>
        <a:p>
          <a:endParaRPr lang="en-US"/>
        </a:p>
      </dgm:t>
    </dgm:pt>
    <dgm:pt modelId="{6835BCFA-228C-43E4-BEA1-94B7A99D7D87}">
      <dgm:prSet custT="1"/>
      <dgm:spPr/>
      <dgm:t>
        <a:bodyPr/>
        <a:lstStyle/>
        <a:p>
          <a:r>
            <a:rPr lang="en-US" sz="1600" b="0">
              <a:solidFill>
                <a:srgbClr val="000000"/>
              </a:solidFill>
              <a:latin typeface="Roboto"/>
              <a:ea typeface="Roboto"/>
              <a:cs typeface="Roboto"/>
            </a:rPr>
            <a:t>When setting goals for the upcoming season, the team refers to their previous season's goals to have a better understanding of what is attainable.</a:t>
          </a:r>
          <a:endParaRPr lang="en-US" sz="1600" b="0" dirty="0">
            <a:solidFill>
              <a:srgbClr val="000000"/>
            </a:solidFill>
          </a:endParaRPr>
        </a:p>
      </dgm:t>
    </dgm:pt>
    <dgm:pt modelId="{FA9570B2-A113-44C5-B5D8-1F420D0E3468}" type="parTrans" cxnId="{317B3277-7399-4133-91C5-1BFE8C0ED345}">
      <dgm:prSet/>
      <dgm:spPr/>
      <dgm:t>
        <a:bodyPr/>
        <a:lstStyle/>
        <a:p>
          <a:endParaRPr lang="en-US"/>
        </a:p>
      </dgm:t>
    </dgm:pt>
    <dgm:pt modelId="{BAE098AC-BD8B-4C13-B383-D77F69C9354C}" type="sibTrans" cxnId="{317B3277-7399-4133-91C5-1BFE8C0ED345}">
      <dgm:prSet/>
      <dgm:spPr/>
      <dgm:t>
        <a:bodyPr/>
        <a:lstStyle/>
        <a:p>
          <a:endParaRPr lang="en-US"/>
        </a:p>
      </dgm:t>
    </dgm:pt>
    <dgm:pt modelId="{38588902-9B54-48C7-909F-8957D59E89F6}" type="pres">
      <dgm:prSet presAssocID="{07AE54EB-55FC-4E03-91C2-6AC6D7E195EA}" presName="linearFlow" presStyleCnt="0">
        <dgm:presLayoutVars>
          <dgm:dir/>
          <dgm:animLvl val="lvl"/>
          <dgm:resizeHandles val="exact"/>
        </dgm:presLayoutVars>
      </dgm:prSet>
      <dgm:spPr/>
    </dgm:pt>
    <dgm:pt modelId="{8FDCED04-2257-4194-8897-6233273EDDA2}" type="pres">
      <dgm:prSet presAssocID="{9025DAC5-B797-4ED9-88AD-BFB579AC6E39}" presName="composite" presStyleCnt="0"/>
      <dgm:spPr/>
    </dgm:pt>
    <dgm:pt modelId="{7440656B-EC76-45BC-A95D-3BDC7836C45C}" type="pres">
      <dgm:prSet presAssocID="{9025DAC5-B797-4ED9-88AD-BFB579AC6E39}" presName="parentText" presStyleLbl="alignNode1" presStyleIdx="0" presStyleCnt="5">
        <dgm:presLayoutVars>
          <dgm:chMax val="1"/>
          <dgm:bulletEnabled val="1"/>
        </dgm:presLayoutVars>
      </dgm:prSet>
      <dgm:spPr/>
    </dgm:pt>
    <dgm:pt modelId="{A05A6D76-3B4B-46CC-9CCB-9E95663C8BB8}" type="pres">
      <dgm:prSet presAssocID="{9025DAC5-B797-4ED9-88AD-BFB579AC6E39}" presName="descendantText" presStyleLbl="alignAcc1" presStyleIdx="0" presStyleCnt="5">
        <dgm:presLayoutVars>
          <dgm:bulletEnabled val="1"/>
        </dgm:presLayoutVars>
      </dgm:prSet>
      <dgm:spPr/>
    </dgm:pt>
    <dgm:pt modelId="{BAAB0BED-88E5-4C33-A13F-89DA6D14941D}" type="pres">
      <dgm:prSet presAssocID="{7652C38A-CB19-4736-86FE-B65E79307375}" presName="sp" presStyleCnt="0"/>
      <dgm:spPr/>
    </dgm:pt>
    <dgm:pt modelId="{DEE53C12-75C3-4DDB-875C-332E9CC7324A}" type="pres">
      <dgm:prSet presAssocID="{F80F96B3-CA75-4430-B9CF-789E58B3433E}" presName="composite" presStyleCnt="0"/>
      <dgm:spPr/>
    </dgm:pt>
    <dgm:pt modelId="{FF7836BC-1D2A-4093-AEF7-DE43DCAD7399}" type="pres">
      <dgm:prSet presAssocID="{F80F96B3-CA75-4430-B9CF-789E58B3433E}" presName="parentText" presStyleLbl="alignNode1" presStyleIdx="1" presStyleCnt="5">
        <dgm:presLayoutVars>
          <dgm:chMax val="1"/>
          <dgm:bulletEnabled val="1"/>
        </dgm:presLayoutVars>
      </dgm:prSet>
      <dgm:spPr/>
    </dgm:pt>
    <dgm:pt modelId="{9D28126E-97D9-485F-B804-BD884B14B2E0}" type="pres">
      <dgm:prSet presAssocID="{F80F96B3-CA75-4430-B9CF-789E58B3433E}" presName="descendantText" presStyleLbl="alignAcc1" presStyleIdx="1" presStyleCnt="5">
        <dgm:presLayoutVars>
          <dgm:bulletEnabled val="1"/>
        </dgm:presLayoutVars>
      </dgm:prSet>
      <dgm:spPr/>
    </dgm:pt>
    <dgm:pt modelId="{58D1EE81-9AD8-40A6-80DA-B617F04A5645}" type="pres">
      <dgm:prSet presAssocID="{C4DAF965-0004-46A9-8DDF-295C5D648B63}" presName="sp" presStyleCnt="0"/>
      <dgm:spPr/>
    </dgm:pt>
    <dgm:pt modelId="{A5D68D95-027E-4159-9CFC-12589AC91CF7}" type="pres">
      <dgm:prSet presAssocID="{3951F6A9-7F3C-4506-86BF-1CBD9F447698}" presName="composite" presStyleCnt="0"/>
      <dgm:spPr/>
    </dgm:pt>
    <dgm:pt modelId="{C3287FE2-6F0E-47C8-BF9C-D3961D9C6091}" type="pres">
      <dgm:prSet presAssocID="{3951F6A9-7F3C-4506-86BF-1CBD9F447698}" presName="parentText" presStyleLbl="alignNode1" presStyleIdx="2" presStyleCnt="5">
        <dgm:presLayoutVars>
          <dgm:chMax val="1"/>
          <dgm:bulletEnabled val="1"/>
        </dgm:presLayoutVars>
      </dgm:prSet>
      <dgm:spPr/>
    </dgm:pt>
    <dgm:pt modelId="{B9C0BB70-B08F-48A9-8BC2-29EEF9154EDF}" type="pres">
      <dgm:prSet presAssocID="{3951F6A9-7F3C-4506-86BF-1CBD9F447698}" presName="descendantText" presStyleLbl="alignAcc1" presStyleIdx="2" presStyleCnt="5">
        <dgm:presLayoutVars>
          <dgm:bulletEnabled val="1"/>
        </dgm:presLayoutVars>
      </dgm:prSet>
      <dgm:spPr/>
    </dgm:pt>
    <dgm:pt modelId="{FEDBB2D9-CA10-4D16-ACD9-D4B2817F8C95}" type="pres">
      <dgm:prSet presAssocID="{86994BE9-DFFA-408B-8C85-0AF75D27679F}" presName="sp" presStyleCnt="0"/>
      <dgm:spPr/>
    </dgm:pt>
    <dgm:pt modelId="{D5C16E9B-F9CA-48B4-BA91-80FC1B24A56E}" type="pres">
      <dgm:prSet presAssocID="{6E738F3C-CF57-4627-AD89-7B717CC29B45}" presName="composite" presStyleCnt="0"/>
      <dgm:spPr/>
    </dgm:pt>
    <dgm:pt modelId="{CDD1469C-8B6B-46DD-94C1-7A7601F93B56}" type="pres">
      <dgm:prSet presAssocID="{6E738F3C-CF57-4627-AD89-7B717CC29B45}" presName="parentText" presStyleLbl="alignNode1" presStyleIdx="3" presStyleCnt="5">
        <dgm:presLayoutVars>
          <dgm:chMax val="1"/>
          <dgm:bulletEnabled val="1"/>
        </dgm:presLayoutVars>
      </dgm:prSet>
      <dgm:spPr/>
    </dgm:pt>
    <dgm:pt modelId="{3F124C89-793E-439D-B8F0-75B34E471250}" type="pres">
      <dgm:prSet presAssocID="{6E738F3C-CF57-4627-AD89-7B717CC29B45}" presName="descendantText" presStyleLbl="alignAcc1" presStyleIdx="3" presStyleCnt="5">
        <dgm:presLayoutVars>
          <dgm:bulletEnabled val="1"/>
        </dgm:presLayoutVars>
      </dgm:prSet>
      <dgm:spPr/>
    </dgm:pt>
    <dgm:pt modelId="{EB731CD7-399C-4DC8-BFCD-64D00A2CDEEE}" type="pres">
      <dgm:prSet presAssocID="{7C2ACA0E-6E5A-45FB-BCFF-26170299D52F}" presName="sp" presStyleCnt="0"/>
      <dgm:spPr/>
    </dgm:pt>
    <dgm:pt modelId="{D48D2D68-E074-4C9A-B140-8619AC098D30}" type="pres">
      <dgm:prSet presAssocID="{7B3FDCFE-66FC-4FBF-8DA3-AC0DDA40F67B}" presName="composite" presStyleCnt="0"/>
      <dgm:spPr/>
    </dgm:pt>
    <dgm:pt modelId="{FD747368-FC93-41FB-AC0B-93C444A9A17E}" type="pres">
      <dgm:prSet presAssocID="{7B3FDCFE-66FC-4FBF-8DA3-AC0DDA40F67B}" presName="parentText" presStyleLbl="alignNode1" presStyleIdx="4" presStyleCnt="5">
        <dgm:presLayoutVars>
          <dgm:chMax val="1"/>
          <dgm:bulletEnabled val="1"/>
        </dgm:presLayoutVars>
      </dgm:prSet>
      <dgm:spPr/>
    </dgm:pt>
    <dgm:pt modelId="{DB9DBAAF-164A-4E7B-AA00-5B49EC2E6A37}" type="pres">
      <dgm:prSet presAssocID="{7B3FDCFE-66FC-4FBF-8DA3-AC0DDA40F67B}" presName="descendantText" presStyleLbl="alignAcc1" presStyleIdx="4" presStyleCnt="5">
        <dgm:presLayoutVars>
          <dgm:bulletEnabled val="1"/>
        </dgm:presLayoutVars>
      </dgm:prSet>
      <dgm:spPr/>
    </dgm:pt>
  </dgm:ptLst>
  <dgm:cxnLst>
    <dgm:cxn modelId="{6B334401-75E9-45B3-B087-AE44A196CEF4}" type="presOf" srcId="{725BFECE-E0E0-4BCA-835A-97D802F47546}" destId="{A05A6D76-3B4B-46CC-9CCB-9E95663C8BB8}" srcOrd="0" destOrd="0" presId="urn:microsoft.com/office/officeart/2005/8/layout/chevron2"/>
    <dgm:cxn modelId="{736F312F-C6A9-44C4-8D72-06662177B005}" type="presOf" srcId="{6EC1B9BB-4BEF-420D-B50E-F71B90F5C823}" destId="{3F124C89-793E-439D-B8F0-75B34E471250}" srcOrd="0" destOrd="0" presId="urn:microsoft.com/office/officeart/2005/8/layout/chevron2"/>
    <dgm:cxn modelId="{D55A5361-79E4-452D-8676-6F0045E2AEBB}" type="presOf" srcId="{07AE54EB-55FC-4E03-91C2-6AC6D7E195EA}" destId="{38588902-9B54-48C7-909F-8957D59E89F6}" srcOrd="0" destOrd="0" presId="urn:microsoft.com/office/officeart/2005/8/layout/chevron2"/>
    <dgm:cxn modelId="{5B84C846-06A8-4257-88C3-40FB537FAE88}" type="presOf" srcId="{064D032E-4C95-4E61-BBE9-6586418F3CE1}" destId="{9D28126E-97D9-485F-B804-BD884B14B2E0}" srcOrd="0" destOrd="0" presId="urn:microsoft.com/office/officeart/2005/8/layout/chevron2"/>
    <dgm:cxn modelId="{43B55F68-6451-45B6-81B9-E95C6CE4EE51}" type="presOf" srcId="{71F56039-A595-4D37-94D1-22323B46D464}" destId="{B9C0BB70-B08F-48A9-8BC2-29EEF9154EDF}" srcOrd="0" destOrd="0" presId="urn:microsoft.com/office/officeart/2005/8/layout/chevron2"/>
    <dgm:cxn modelId="{C8FD504C-F376-462E-982C-22A19327C1C6}" type="presOf" srcId="{3951F6A9-7F3C-4506-86BF-1CBD9F447698}" destId="{C3287FE2-6F0E-47C8-BF9C-D3961D9C6091}" srcOrd="0" destOrd="0" presId="urn:microsoft.com/office/officeart/2005/8/layout/chevron2"/>
    <dgm:cxn modelId="{15B04A50-D272-44C1-BE9C-E5B11181277C}" type="presOf" srcId="{6E738F3C-CF57-4627-AD89-7B717CC29B45}" destId="{CDD1469C-8B6B-46DD-94C1-7A7601F93B56}" srcOrd="0" destOrd="0" presId="urn:microsoft.com/office/officeart/2005/8/layout/chevron2"/>
    <dgm:cxn modelId="{54A44056-2AD1-405D-88D5-723762CA0D0E}" srcId="{07AE54EB-55FC-4E03-91C2-6AC6D7E195EA}" destId="{F80F96B3-CA75-4430-B9CF-789E58B3433E}" srcOrd="1" destOrd="0" parTransId="{CE441049-DDED-4D45-94CD-28AB2270CF59}" sibTransId="{C4DAF965-0004-46A9-8DDF-295C5D648B63}"/>
    <dgm:cxn modelId="{317B3277-7399-4133-91C5-1BFE8C0ED345}" srcId="{7B3FDCFE-66FC-4FBF-8DA3-AC0DDA40F67B}" destId="{6835BCFA-228C-43E4-BEA1-94B7A99D7D87}" srcOrd="0" destOrd="0" parTransId="{FA9570B2-A113-44C5-B5D8-1F420D0E3468}" sibTransId="{BAE098AC-BD8B-4C13-B383-D77F69C9354C}"/>
    <dgm:cxn modelId="{FF9D7D58-6CD8-4F7E-870F-6E519A8249F7}" srcId="{07AE54EB-55FC-4E03-91C2-6AC6D7E195EA}" destId="{3951F6A9-7F3C-4506-86BF-1CBD9F447698}" srcOrd="2" destOrd="0" parTransId="{8AE1E5E5-851C-4509-8E0B-BE3CC8FE8FF0}" sibTransId="{86994BE9-DFFA-408B-8C85-0AF75D27679F}"/>
    <dgm:cxn modelId="{BF7F6883-6995-4C53-BAD9-E291C139EF18}" srcId="{07AE54EB-55FC-4E03-91C2-6AC6D7E195EA}" destId="{9025DAC5-B797-4ED9-88AD-BFB579AC6E39}" srcOrd="0" destOrd="0" parTransId="{0D16FE99-7466-4CB0-AE52-A1C091A00BAC}" sibTransId="{7652C38A-CB19-4736-86FE-B65E79307375}"/>
    <dgm:cxn modelId="{09527883-725D-4A15-BF5A-4DACC6A3AA0A}" srcId="{F80F96B3-CA75-4430-B9CF-789E58B3433E}" destId="{064D032E-4C95-4E61-BBE9-6586418F3CE1}" srcOrd="0" destOrd="0" parTransId="{B0E8ED8E-E87C-420F-9C0F-567ECE6127D4}" sibTransId="{704DB9A2-813A-4931-B582-B215DAAC8490}"/>
    <dgm:cxn modelId="{29954F89-C35D-4D88-B07B-CD6CC5B27499}" type="presOf" srcId="{6835BCFA-228C-43E4-BEA1-94B7A99D7D87}" destId="{DB9DBAAF-164A-4E7B-AA00-5B49EC2E6A37}" srcOrd="0" destOrd="0" presId="urn:microsoft.com/office/officeart/2005/8/layout/chevron2"/>
    <dgm:cxn modelId="{392F138D-AFC6-4D1F-9AE2-906614891630}" srcId="{9025DAC5-B797-4ED9-88AD-BFB579AC6E39}" destId="{725BFECE-E0E0-4BCA-835A-97D802F47546}" srcOrd="0" destOrd="0" parTransId="{740F84DA-5E0C-4505-B7FB-ABD7AF01170B}" sibTransId="{C083F9C5-1BEC-4F3E-BB74-B569CB3E6437}"/>
    <dgm:cxn modelId="{6EDEFEAB-F314-499D-93C8-9D8D8BB45681}" srcId="{6E738F3C-CF57-4627-AD89-7B717CC29B45}" destId="{6EC1B9BB-4BEF-420D-B50E-F71B90F5C823}" srcOrd="0" destOrd="0" parTransId="{C5B34C86-B7C8-4001-B403-022D7535409F}" sibTransId="{9C18E379-E9D8-40F6-81FD-0925FA2DC046}"/>
    <dgm:cxn modelId="{AF7FEECB-7B87-429B-9067-0AB4B221979F}" srcId="{3951F6A9-7F3C-4506-86BF-1CBD9F447698}" destId="{71F56039-A595-4D37-94D1-22323B46D464}" srcOrd="0" destOrd="0" parTransId="{9E9A964F-CC45-4D0F-8E4C-8FBAE9EEDDF5}" sibTransId="{23FFCD10-56F3-4B74-A30D-64347D81D64A}"/>
    <dgm:cxn modelId="{8A8402CD-B7C1-48E7-92AB-6150EED23BE3}" type="presOf" srcId="{7B3FDCFE-66FC-4FBF-8DA3-AC0DDA40F67B}" destId="{FD747368-FC93-41FB-AC0B-93C444A9A17E}" srcOrd="0" destOrd="0" presId="urn:microsoft.com/office/officeart/2005/8/layout/chevron2"/>
    <dgm:cxn modelId="{7F1380CD-360A-4A05-99E7-17AC5108BD7F}" srcId="{07AE54EB-55FC-4E03-91C2-6AC6D7E195EA}" destId="{6E738F3C-CF57-4627-AD89-7B717CC29B45}" srcOrd="3" destOrd="0" parTransId="{36738F83-870D-4190-9FCD-151050465451}" sibTransId="{7C2ACA0E-6E5A-45FB-BCFF-26170299D52F}"/>
    <dgm:cxn modelId="{19AC5BE0-8851-4E2A-B88B-DCEF9A760AB8}" type="presOf" srcId="{F80F96B3-CA75-4430-B9CF-789E58B3433E}" destId="{FF7836BC-1D2A-4093-AEF7-DE43DCAD7399}" srcOrd="0" destOrd="0" presId="urn:microsoft.com/office/officeart/2005/8/layout/chevron2"/>
    <dgm:cxn modelId="{345918FB-CE57-4792-85CE-23A42546647B}" type="presOf" srcId="{9025DAC5-B797-4ED9-88AD-BFB579AC6E39}" destId="{7440656B-EC76-45BC-A95D-3BDC7836C45C}" srcOrd="0" destOrd="0" presId="urn:microsoft.com/office/officeart/2005/8/layout/chevron2"/>
    <dgm:cxn modelId="{F95659FE-66AF-4745-9D08-DD8C792AF070}" srcId="{07AE54EB-55FC-4E03-91C2-6AC6D7E195EA}" destId="{7B3FDCFE-66FC-4FBF-8DA3-AC0DDA40F67B}" srcOrd="4" destOrd="0" parTransId="{D518C79F-8D63-4F23-9B91-220B1478836F}" sibTransId="{AA54779D-D1BD-4944-B283-EC323EEF9BE2}"/>
    <dgm:cxn modelId="{57434273-44AB-4C8B-A9DE-BD921922EA2D}" type="presParOf" srcId="{38588902-9B54-48C7-909F-8957D59E89F6}" destId="{8FDCED04-2257-4194-8897-6233273EDDA2}" srcOrd="0" destOrd="0" presId="urn:microsoft.com/office/officeart/2005/8/layout/chevron2"/>
    <dgm:cxn modelId="{DBB9EC83-6FC0-4B23-AE3F-1D333648A4AF}" type="presParOf" srcId="{8FDCED04-2257-4194-8897-6233273EDDA2}" destId="{7440656B-EC76-45BC-A95D-3BDC7836C45C}" srcOrd="0" destOrd="0" presId="urn:microsoft.com/office/officeart/2005/8/layout/chevron2"/>
    <dgm:cxn modelId="{0909703A-BB13-48A0-A257-A470489D4E33}" type="presParOf" srcId="{8FDCED04-2257-4194-8897-6233273EDDA2}" destId="{A05A6D76-3B4B-46CC-9CCB-9E95663C8BB8}" srcOrd="1" destOrd="0" presId="urn:microsoft.com/office/officeart/2005/8/layout/chevron2"/>
    <dgm:cxn modelId="{7FAC8EC5-CC99-4000-8962-63906BCA1A3B}" type="presParOf" srcId="{38588902-9B54-48C7-909F-8957D59E89F6}" destId="{BAAB0BED-88E5-4C33-A13F-89DA6D14941D}" srcOrd="1" destOrd="0" presId="urn:microsoft.com/office/officeart/2005/8/layout/chevron2"/>
    <dgm:cxn modelId="{4173A812-7DC5-48D5-8CB8-1C6C0B773C53}" type="presParOf" srcId="{38588902-9B54-48C7-909F-8957D59E89F6}" destId="{DEE53C12-75C3-4DDB-875C-332E9CC7324A}" srcOrd="2" destOrd="0" presId="urn:microsoft.com/office/officeart/2005/8/layout/chevron2"/>
    <dgm:cxn modelId="{0931DA49-C760-4BEE-9E76-A46663C8F805}" type="presParOf" srcId="{DEE53C12-75C3-4DDB-875C-332E9CC7324A}" destId="{FF7836BC-1D2A-4093-AEF7-DE43DCAD7399}" srcOrd="0" destOrd="0" presId="urn:microsoft.com/office/officeart/2005/8/layout/chevron2"/>
    <dgm:cxn modelId="{3B59DEAE-B349-4145-96CC-72782B683811}" type="presParOf" srcId="{DEE53C12-75C3-4DDB-875C-332E9CC7324A}" destId="{9D28126E-97D9-485F-B804-BD884B14B2E0}" srcOrd="1" destOrd="0" presId="urn:microsoft.com/office/officeart/2005/8/layout/chevron2"/>
    <dgm:cxn modelId="{A6013E90-06C3-4635-BB58-9C1E1B8C9146}" type="presParOf" srcId="{38588902-9B54-48C7-909F-8957D59E89F6}" destId="{58D1EE81-9AD8-40A6-80DA-B617F04A5645}" srcOrd="3" destOrd="0" presId="urn:microsoft.com/office/officeart/2005/8/layout/chevron2"/>
    <dgm:cxn modelId="{95F11901-219F-4A7C-B2CC-6F5FBE608AE5}" type="presParOf" srcId="{38588902-9B54-48C7-909F-8957D59E89F6}" destId="{A5D68D95-027E-4159-9CFC-12589AC91CF7}" srcOrd="4" destOrd="0" presId="urn:microsoft.com/office/officeart/2005/8/layout/chevron2"/>
    <dgm:cxn modelId="{8C06A24A-F86F-4690-9395-CC8978DE0BD2}" type="presParOf" srcId="{A5D68D95-027E-4159-9CFC-12589AC91CF7}" destId="{C3287FE2-6F0E-47C8-BF9C-D3961D9C6091}" srcOrd="0" destOrd="0" presId="urn:microsoft.com/office/officeart/2005/8/layout/chevron2"/>
    <dgm:cxn modelId="{447892BF-650B-46F7-8CC8-24EAD2A9E4B1}" type="presParOf" srcId="{A5D68D95-027E-4159-9CFC-12589AC91CF7}" destId="{B9C0BB70-B08F-48A9-8BC2-29EEF9154EDF}" srcOrd="1" destOrd="0" presId="urn:microsoft.com/office/officeart/2005/8/layout/chevron2"/>
    <dgm:cxn modelId="{32B06371-F57C-4E5F-B7C9-EA3135BFCBD0}" type="presParOf" srcId="{38588902-9B54-48C7-909F-8957D59E89F6}" destId="{FEDBB2D9-CA10-4D16-ACD9-D4B2817F8C95}" srcOrd="5" destOrd="0" presId="urn:microsoft.com/office/officeart/2005/8/layout/chevron2"/>
    <dgm:cxn modelId="{EAFCECEC-0B12-4557-B37C-B023F6A77233}" type="presParOf" srcId="{38588902-9B54-48C7-909F-8957D59E89F6}" destId="{D5C16E9B-F9CA-48B4-BA91-80FC1B24A56E}" srcOrd="6" destOrd="0" presId="urn:microsoft.com/office/officeart/2005/8/layout/chevron2"/>
    <dgm:cxn modelId="{F04EEE73-8FB8-4EBE-BAC6-0A52CCF125A8}" type="presParOf" srcId="{D5C16E9B-F9CA-48B4-BA91-80FC1B24A56E}" destId="{CDD1469C-8B6B-46DD-94C1-7A7601F93B56}" srcOrd="0" destOrd="0" presId="urn:microsoft.com/office/officeart/2005/8/layout/chevron2"/>
    <dgm:cxn modelId="{2A0659D4-DE7F-4A6B-9103-4B752D43884D}" type="presParOf" srcId="{D5C16E9B-F9CA-48B4-BA91-80FC1B24A56E}" destId="{3F124C89-793E-439D-B8F0-75B34E471250}" srcOrd="1" destOrd="0" presId="urn:microsoft.com/office/officeart/2005/8/layout/chevron2"/>
    <dgm:cxn modelId="{CE8A1FE7-F3FC-4188-87A8-0365A104C943}" type="presParOf" srcId="{38588902-9B54-48C7-909F-8957D59E89F6}" destId="{EB731CD7-399C-4DC8-BFCD-64D00A2CDEEE}" srcOrd="7" destOrd="0" presId="urn:microsoft.com/office/officeart/2005/8/layout/chevron2"/>
    <dgm:cxn modelId="{C655E320-F6E7-4B8A-A9F7-E427D4B92606}" type="presParOf" srcId="{38588902-9B54-48C7-909F-8957D59E89F6}" destId="{D48D2D68-E074-4C9A-B140-8619AC098D30}" srcOrd="8" destOrd="0" presId="urn:microsoft.com/office/officeart/2005/8/layout/chevron2"/>
    <dgm:cxn modelId="{345B27FF-35CD-4730-9265-74CD1B963043}" type="presParOf" srcId="{D48D2D68-E074-4C9A-B140-8619AC098D30}" destId="{FD747368-FC93-41FB-AC0B-93C444A9A17E}" srcOrd="0" destOrd="0" presId="urn:microsoft.com/office/officeart/2005/8/layout/chevron2"/>
    <dgm:cxn modelId="{0D5C5F6D-781E-4D7C-AA84-D5CB51EC8FCB}" type="presParOf" srcId="{D48D2D68-E074-4C9A-B140-8619AC098D30}" destId="{DB9DBAAF-164A-4E7B-AA00-5B49EC2E6A3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5F5284-5AA3-438B-A545-87B639539AC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3E34D2-F814-41F4-A6B5-2A49E9FB59BD}">
      <dgm:prSet/>
      <dgm:spPr/>
      <dgm:t>
        <a:bodyPr/>
        <a:lstStyle/>
        <a:p>
          <a:r>
            <a:rPr lang="en-US" dirty="0"/>
            <a:t>Clear goals provide direction, alignment, and a shared basis for decision-making across the team.</a:t>
          </a:r>
        </a:p>
      </dgm:t>
    </dgm:pt>
    <dgm:pt modelId="{C14B2439-AE50-4AC3-84F0-9A69425D9B94}" type="parTrans" cxnId="{A51B7429-AD8C-49E2-A97A-1F21FC5743EA}">
      <dgm:prSet/>
      <dgm:spPr/>
      <dgm:t>
        <a:bodyPr/>
        <a:lstStyle/>
        <a:p>
          <a:endParaRPr lang="en-US"/>
        </a:p>
      </dgm:t>
    </dgm:pt>
    <dgm:pt modelId="{E1AEB7C9-55BF-4D84-80BC-69B882FEB07F}" type="sibTrans" cxnId="{A51B7429-AD8C-49E2-A97A-1F21FC5743EA}">
      <dgm:prSet/>
      <dgm:spPr/>
      <dgm:t>
        <a:bodyPr/>
        <a:lstStyle/>
        <a:p>
          <a:endParaRPr lang="en-US"/>
        </a:p>
      </dgm:t>
    </dgm:pt>
    <dgm:pt modelId="{95BD820C-D472-43DF-BBF4-7C17CFBDDB07}">
      <dgm:prSet/>
      <dgm:spPr/>
      <dgm:t>
        <a:bodyPr/>
        <a:lstStyle/>
        <a:p>
          <a:r>
            <a:rPr lang="en-US" dirty="0"/>
            <a:t>Effective goals are </a:t>
          </a:r>
          <a:r>
            <a:rPr lang="en-US" b="1" dirty="0"/>
            <a:t>SMART</a:t>
          </a:r>
          <a:r>
            <a:rPr lang="en-US" dirty="0"/>
            <a:t>: specific, measurable, attainable, relevant, and time-bound.</a:t>
          </a:r>
        </a:p>
      </dgm:t>
    </dgm:pt>
    <dgm:pt modelId="{3FF67FFC-0060-4E8F-ACE8-554F7078E748}" type="parTrans" cxnId="{6D69B520-6944-4095-A8DA-C463FC2CCDE3}">
      <dgm:prSet/>
      <dgm:spPr/>
      <dgm:t>
        <a:bodyPr/>
        <a:lstStyle/>
        <a:p>
          <a:endParaRPr lang="en-US"/>
        </a:p>
      </dgm:t>
    </dgm:pt>
    <dgm:pt modelId="{C2F84F16-DC1B-4EF3-A0AE-A96AE87D8CAE}" type="sibTrans" cxnId="{6D69B520-6944-4095-A8DA-C463FC2CCDE3}">
      <dgm:prSet/>
      <dgm:spPr/>
      <dgm:t>
        <a:bodyPr/>
        <a:lstStyle/>
        <a:p>
          <a:endParaRPr lang="en-US"/>
        </a:p>
      </dgm:t>
    </dgm:pt>
    <dgm:pt modelId="{2D290DA7-14DF-49DF-82FA-D26722943F8D}">
      <dgm:prSet/>
      <dgm:spPr/>
      <dgm:t>
        <a:bodyPr/>
        <a:lstStyle/>
        <a:p>
          <a:pPr rtl="0"/>
          <a:r>
            <a:rPr lang="en-US" dirty="0"/>
            <a:t>Strong goals reflect team resources, past performance, and desired growth</a:t>
          </a:r>
          <a:r>
            <a:rPr lang="en-US" dirty="0">
              <a:latin typeface="Roboto" panose="020B0604020202020204"/>
            </a:rPr>
            <a:t> - </a:t>
          </a:r>
          <a:r>
            <a:rPr lang="en-US" dirty="0"/>
            <a:t>not just aspirations.</a:t>
          </a:r>
        </a:p>
      </dgm:t>
    </dgm:pt>
    <dgm:pt modelId="{F8449AC8-466F-4585-A864-A7E84B5A102F}" type="parTrans" cxnId="{2016DBC3-192F-4BB9-A621-966EA3D60867}">
      <dgm:prSet/>
      <dgm:spPr/>
      <dgm:t>
        <a:bodyPr/>
        <a:lstStyle/>
        <a:p>
          <a:endParaRPr lang="en-US"/>
        </a:p>
      </dgm:t>
    </dgm:pt>
    <dgm:pt modelId="{885C2A25-B488-4E7A-B717-26CC0B5BA5F6}" type="sibTrans" cxnId="{2016DBC3-192F-4BB9-A621-966EA3D60867}">
      <dgm:prSet/>
      <dgm:spPr/>
      <dgm:t>
        <a:bodyPr/>
        <a:lstStyle/>
        <a:p>
          <a:endParaRPr lang="en-US"/>
        </a:p>
      </dgm:t>
    </dgm:pt>
    <dgm:pt modelId="{3BA24031-4B25-4C67-880D-76F97C71732C}">
      <dgm:prSet/>
      <dgm:spPr/>
      <dgm:t>
        <a:bodyPr/>
        <a:lstStyle/>
        <a:p>
          <a:r>
            <a:rPr lang="en-US" dirty="0"/>
            <a:t>Progress should be tracked with metrics and revisited regularly throughout the season.</a:t>
          </a:r>
        </a:p>
      </dgm:t>
    </dgm:pt>
    <dgm:pt modelId="{E2B6A0FC-9DB0-4326-AE57-005CAA13C831}" type="parTrans" cxnId="{EA062968-CEBC-4A01-94CA-7E0A0B3FFAB1}">
      <dgm:prSet/>
      <dgm:spPr/>
      <dgm:t>
        <a:bodyPr/>
        <a:lstStyle/>
        <a:p>
          <a:endParaRPr lang="en-US"/>
        </a:p>
      </dgm:t>
    </dgm:pt>
    <dgm:pt modelId="{9B7CAE9A-DB9E-4CA8-BBDD-A363B01753E5}" type="sibTrans" cxnId="{EA062968-CEBC-4A01-94CA-7E0A0B3FFAB1}">
      <dgm:prSet/>
      <dgm:spPr/>
      <dgm:t>
        <a:bodyPr/>
        <a:lstStyle/>
        <a:p>
          <a:endParaRPr lang="en-US"/>
        </a:p>
      </dgm:t>
    </dgm:pt>
    <dgm:pt modelId="{7AC350E6-7869-4DA8-809B-E0A9B878C0DB}">
      <dgm:prSet/>
      <dgm:spPr/>
      <dgm:t>
        <a:bodyPr/>
        <a:lstStyle/>
        <a:p>
          <a:pPr rtl="0"/>
          <a:r>
            <a:rPr lang="en-US" dirty="0"/>
            <a:t>Goal setting should be inclusive, blameless, and focused on learning as much as </a:t>
          </a:r>
          <a:r>
            <a:rPr lang="en-US" dirty="0">
              <a:latin typeface="Roboto" panose="020B0604020202020204"/>
            </a:rPr>
            <a:t>on specific outcomes</a:t>
          </a:r>
          <a:r>
            <a:rPr lang="en-US" dirty="0"/>
            <a:t>.</a:t>
          </a:r>
        </a:p>
      </dgm:t>
    </dgm:pt>
    <dgm:pt modelId="{D5C0B9D8-968E-4566-A527-6E82149CC374}" type="parTrans" cxnId="{96E0EFDE-45A6-4550-ABBC-730242FDD119}">
      <dgm:prSet/>
      <dgm:spPr/>
      <dgm:t>
        <a:bodyPr/>
        <a:lstStyle/>
        <a:p>
          <a:endParaRPr lang="en-US"/>
        </a:p>
      </dgm:t>
    </dgm:pt>
    <dgm:pt modelId="{7D997F73-0649-4AD5-AB32-98C407E43362}" type="sibTrans" cxnId="{96E0EFDE-45A6-4550-ABBC-730242FDD119}">
      <dgm:prSet/>
      <dgm:spPr/>
      <dgm:t>
        <a:bodyPr/>
        <a:lstStyle/>
        <a:p>
          <a:endParaRPr lang="en-US"/>
        </a:p>
      </dgm:t>
    </dgm:pt>
    <dgm:pt modelId="{CDF8A51E-E67F-4B46-9824-BEF6A1C13AE5}">
      <dgm:prSet/>
      <dgm:spPr/>
      <dgm:t>
        <a:bodyPr/>
        <a:lstStyle/>
        <a:p>
          <a:pPr rtl="0"/>
          <a:r>
            <a:rPr lang="en-US" dirty="0"/>
            <a:t>Reviewing and celebrating </a:t>
          </a:r>
          <a:r>
            <a:rPr lang="en-US" dirty="0">
              <a:latin typeface="Roboto" panose="020B0604020202020204"/>
            </a:rPr>
            <a:t>goals, whether met</a:t>
          </a:r>
          <a:r>
            <a:rPr lang="en-US" dirty="0"/>
            <a:t> or </a:t>
          </a:r>
          <a:r>
            <a:rPr lang="en-US" dirty="0">
              <a:latin typeface="Roboto" panose="020B0604020202020204"/>
            </a:rPr>
            <a:t>missed, drives</a:t>
          </a:r>
          <a:r>
            <a:rPr lang="en-US" dirty="0"/>
            <a:t> continuous improvement year to year</a:t>
          </a:r>
        </a:p>
      </dgm:t>
    </dgm:pt>
    <dgm:pt modelId="{D2BC5B8F-C89B-4DD4-AD22-4D584C006507}" type="parTrans" cxnId="{828FB2CF-8EFF-4ADB-9699-CBE4ADC5F051}">
      <dgm:prSet/>
      <dgm:spPr/>
      <dgm:t>
        <a:bodyPr/>
        <a:lstStyle/>
        <a:p>
          <a:endParaRPr lang="en-US"/>
        </a:p>
      </dgm:t>
    </dgm:pt>
    <dgm:pt modelId="{62B09AC6-3A88-417D-ABAA-A209DFA8C67F}" type="sibTrans" cxnId="{828FB2CF-8EFF-4ADB-9699-CBE4ADC5F051}">
      <dgm:prSet/>
      <dgm:spPr/>
      <dgm:t>
        <a:bodyPr/>
        <a:lstStyle/>
        <a:p>
          <a:endParaRPr lang="en-US"/>
        </a:p>
      </dgm:t>
    </dgm:pt>
    <dgm:pt modelId="{F4537D20-BB53-496C-B553-F432C61EB3D5}" type="pres">
      <dgm:prSet presAssocID="{D65F5284-5AA3-438B-A545-87B639539AC9}" presName="root" presStyleCnt="0">
        <dgm:presLayoutVars>
          <dgm:dir/>
          <dgm:resizeHandles val="exact"/>
        </dgm:presLayoutVars>
      </dgm:prSet>
      <dgm:spPr/>
    </dgm:pt>
    <dgm:pt modelId="{49833C85-E1CC-4467-891D-6885A4240047}" type="pres">
      <dgm:prSet presAssocID="{213E34D2-F814-41F4-A6B5-2A49E9FB59BD}" presName="compNode" presStyleCnt="0"/>
      <dgm:spPr/>
    </dgm:pt>
    <dgm:pt modelId="{315348F5-926D-4087-A35A-7CDED193A153}" type="pres">
      <dgm:prSet presAssocID="{213E34D2-F814-41F4-A6B5-2A49E9FB59BD}" presName="bgRect" presStyleLbl="bgShp" presStyleIdx="0" presStyleCnt="6"/>
      <dgm:spPr/>
    </dgm:pt>
    <dgm:pt modelId="{F2926119-2358-488B-8FEA-4A39E33365C2}" type="pres">
      <dgm:prSet presAssocID="{213E34D2-F814-41F4-A6B5-2A49E9FB59B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ass"/>
        </a:ext>
      </dgm:extLst>
    </dgm:pt>
    <dgm:pt modelId="{FD7D7DBF-3C81-403F-83A7-FE150545C29C}" type="pres">
      <dgm:prSet presAssocID="{213E34D2-F814-41F4-A6B5-2A49E9FB59BD}" presName="spaceRect" presStyleCnt="0"/>
      <dgm:spPr/>
    </dgm:pt>
    <dgm:pt modelId="{52701DED-C7B9-4CA6-8640-599D4A2110BD}" type="pres">
      <dgm:prSet presAssocID="{213E34D2-F814-41F4-A6B5-2A49E9FB59BD}" presName="parTx" presStyleLbl="revTx" presStyleIdx="0" presStyleCnt="6">
        <dgm:presLayoutVars>
          <dgm:chMax val="0"/>
          <dgm:chPref val="0"/>
        </dgm:presLayoutVars>
      </dgm:prSet>
      <dgm:spPr/>
    </dgm:pt>
    <dgm:pt modelId="{CE7C8F76-E122-4D86-A3C4-73D63D0D1C46}" type="pres">
      <dgm:prSet presAssocID="{E1AEB7C9-55BF-4D84-80BC-69B882FEB07F}" presName="sibTrans" presStyleCnt="0"/>
      <dgm:spPr/>
    </dgm:pt>
    <dgm:pt modelId="{4F2FF199-740C-4F18-B12A-2B38F341345C}" type="pres">
      <dgm:prSet presAssocID="{95BD820C-D472-43DF-BBF4-7C17CFBDDB07}" presName="compNode" presStyleCnt="0"/>
      <dgm:spPr/>
    </dgm:pt>
    <dgm:pt modelId="{356325F3-C5F6-4507-AE76-86C2026527C7}" type="pres">
      <dgm:prSet presAssocID="{95BD820C-D472-43DF-BBF4-7C17CFBDDB07}" presName="bgRect" presStyleLbl="bgShp" presStyleIdx="1" presStyleCnt="6"/>
      <dgm:spPr/>
    </dgm:pt>
    <dgm:pt modelId="{C5BA5B2B-E8D9-487C-8D94-1CCEC9595964}" type="pres">
      <dgm:prSet presAssocID="{95BD820C-D472-43DF-BBF4-7C17CFBDDB0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1627E66-431B-4AC9-8AA7-A42EFFBB1E6A}" type="pres">
      <dgm:prSet presAssocID="{95BD820C-D472-43DF-BBF4-7C17CFBDDB07}" presName="spaceRect" presStyleCnt="0"/>
      <dgm:spPr/>
    </dgm:pt>
    <dgm:pt modelId="{BD2F17EB-1CA7-4BF7-92C5-8FE5E5D7750F}" type="pres">
      <dgm:prSet presAssocID="{95BD820C-D472-43DF-BBF4-7C17CFBDDB07}" presName="parTx" presStyleLbl="revTx" presStyleIdx="1" presStyleCnt="6">
        <dgm:presLayoutVars>
          <dgm:chMax val="0"/>
          <dgm:chPref val="0"/>
        </dgm:presLayoutVars>
      </dgm:prSet>
      <dgm:spPr/>
    </dgm:pt>
    <dgm:pt modelId="{B16BB74C-E629-4564-900F-77E102454CA7}" type="pres">
      <dgm:prSet presAssocID="{C2F84F16-DC1B-4EF3-A0AE-A96AE87D8CAE}" presName="sibTrans" presStyleCnt="0"/>
      <dgm:spPr/>
    </dgm:pt>
    <dgm:pt modelId="{D23F1E89-3C4E-4268-B07E-D926758EAAFB}" type="pres">
      <dgm:prSet presAssocID="{2D290DA7-14DF-49DF-82FA-D26722943F8D}" presName="compNode" presStyleCnt="0"/>
      <dgm:spPr/>
    </dgm:pt>
    <dgm:pt modelId="{A4760A37-7F67-4425-8E16-94AB712F20DD}" type="pres">
      <dgm:prSet presAssocID="{2D290DA7-14DF-49DF-82FA-D26722943F8D}" presName="bgRect" presStyleLbl="bgShp" presStyleIdx="2" presStyleCnt="6"/>
      <dgm:spPr/>
    </dgm:pt>
    <dgm:pt modelId="{2A0E6D22-F06D-43B6-AA18-AC0A64465DE6}" type="pres">
      <dgm:prSet presAssocID="{2D290DA7-14DF-49DF-82FA-D26722943F8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ers"/>
        </a:ext>
      </dgm:extLst>
    </dgm:pt>
    <dgm:pt modelId="{AF95C451-E105-455D-A825-09107C68198E}" type="pres">
      <dgm:prSet presAssocID="{2D290DA7-14DF-49DF-82FA-D26722943F8D}" presName="spaceRect" presStyleCnt="0"/>
      <dgm:spPr/>
    </dgm:pt>
    <dgm:pt modelId="{0BCC5FF4-0F6E-4D0C-8A83-7147200784F6}" type="pres">
      <dgm:prSet presAssocID="{2D290DA7-14DF-49DF-82FA-D26722943F8D}" presName="parTx" presStyleLbl="revTx" presStyleIdx="2" presStyleCnt="6">
        <dgm:presLayoutVars>
          <dgm:chMax val="0"/>
          <dgm:chPref val="0"/>
        </dgm:presLayoutVars>
      </dgm:prSet>
      <dgm:spPr/>
    </dgm:pt>
    <dgm:pt modelId="{87E75F8C-002F-4D8E-873E-9AFFB6A30539}" type="pres">
      <dgm:prSet presAssocID="{885C2A25-B488-4E7A-B717-26CC0B5BA5F6}" presName="sibTrans" presStyleCnt="0"/>
      <dgm:spPr/>
    </dgm:pt>
    <dgm:pt modelId="{347CFBFF-B261-4AD1-8E47-D33D6C6B622E}" type="pres">
      <dgm:prSet presAssocID="{3BA24031-4B25-4C67-880D-76F97C71732C}" presName="compNode" presStyleCnt="0"/>
      <dgm:spPr/>
    </dgm:pt>
    <dgm:pt modelId="{223EF5DD-9473-4F77-8FFF-2767845E29B8}" type="pres">
      <dgm:prSet presAssocID="{3BA24031-4B25-4C67-880D-76F97C71732C}" presName="bgRect" presStyleLbl="bgShp" presStyleIdx="3" presStyleCnt="6"/>
      <dgm:spPr/>
    </dgm:pt>
    <dgm:pt modelId="{01ECD10B-6A56-4F68-9FBE-A620F7023CE4}" type="pres">
      <dgm:prSet presAssocID="{3BA24031-4B25-4C67-880D-76F97C71732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on Viewing Ceremony"/>
        </a:ext>
      </dgm:extLst>
    </dgm:pt>
    <dgm:pt modelId="{E8F2AB34-5226-42D1-A8B1-B65997981021}" type="pres">
      <dgm:prSet presAssocID="{3BA24031-4B25-4C67-880D-76F97C71732C}" presName="spaceRect" presStyleCnt="0"/>
      <dgm:spPr/>
    </dgm:pt>
    <dgm:pt modelId="{E53AF72C-B07B-403D-B42B-D0D8442004DF}" type="pres">
      <dgm:prSet presAssocID="{3BA24031-4B25-4C67-880D-76F97C71732C}" presName="parTx" presStyleLbl="revTx" presStyleIdx="3" presStyleCnt="6">
        <dgm:presLayoutVars>
          <dgm:chMax val="0"/>
          <dgm:chPref val="0"/>
        </dgm:presLayoutVars>
      </dgm:prSet>
      <dgm:spPr/>
    </dgm:pt>
    <dgm:pt modelId="{93BA41DF-47FC-43CB-B954-F7E6482608EC}" type="pres">
      <dgm:prSet presAssocID="{9B7CAE9A-DB9E-4CA8-BBDD-A363B01753E5}" presName="sibTrans" presStyleCnt="0"/>
      <dgm:spPr/>
    </dgm:pt>
    <dgm:pt modelId="{9AA06E78-B024-4468-B73C-A8028DF77751}" type="pres">
      <dgm:prSet presAssocID="{7AC350E6-7869-4DA8-809B-E0A9B878C0DB}" presName="compNode" presStyleCnt="0"/>
      <dgm:spPr/>
    </dgm:pt>
    <dgm:pt modelId="{EB4CF400-1238-4D71-B6EC-DB3B4DA31BEA}" type="pres">
      <dgm:prSet presAssocID="{7AC350E6-7869-4DA8-809B-E0A9B878C0DB}" presName="bgRect" presStyleLbl="bgShp" presStyleIdx="4" presStyleCnt="6"/>
      <dgm:spPr/>
    </dgm:pt>
    <dgm:pt modelId="{EE4269EF-5753-4DED-A9CA-200C9772A9BC}" type="pres">
      <dgm:prSet presAssocID="{7AC350E6-7869-4DA8-809B-E0A9B878C0D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3CA8BBF6-5C2B-4DF3-99CA-B818FDFA509A}" type="pres">
      <dgm:prSet presAssocID="{7AC350E6-7869-4DA8-809B-E0A9B878C0DB}" presName="spaceRect" presStyleCnt="0"/>
      <dgm:spPr/>
    </dgm:pt>
    <dgm:pt modelId="{8A73B65A-4FED-4D3C-A129-EA7FA7756EC2}" type="pres">
      <dgm:prSet presAssocID="{7AC350E6-7869-4DA8-809B-E0A9B878C0DB}" presName="parTx" presStyleLbl="revTx" presStyleIdx="4" presStyleCnt="6">
        <dgm:presLayoutVars>
          <dgm:chMax val="0"/>
          <dgm:chPref val="0"/>
        </dgm:presLayoutVars>
      </dgm:prSet>
      <dgm:spPr/>
    </dgm:pt>
    <dgm:pt modelId="{294B7DF7-0FEE-4C7A-827C-8E60EF220CE0}" type="pres">
      <dgm:prSet presAssocID="{7D997F73-0649-4AD5-AB32-98C407E43362}" presName="sibTrans" presStyleCnt="0"/>
      <dgm:spPr/>
    </dgm:pt>
    <dgm:pt modelId="{DAD78F4A-FB76-4706-A6CD-E33DC9FD48B3}" type="pres">
      <dgm:prSet presAssocID="{CDF8A51E-E67F-4B46-9824-BEF6A1C13AE5}" presName="compNode" presStyleCnt="0"/>
      <dgm:spPr/>
    </dgm:pt>
    <dgm:pt modelId="{DDF4FF0E-144D-4E35-AC06-F4496A32E0AB}" type="pres">
      <dgm:prSet presAssocID="{CDF8A51E-E67F-4B46-9824-BEF6A1C13AE5}" presName="bgRect" presStyleLbl="bgShp" presStyleIdx="5" presStyleCnt="6"/>
      <dgm:spPr/>
    </dgm:pt>
    <dgm:pt modelId="{BFA3A67E-2A6E-47A5-9EF4-73F0EEC67602}" type="pres">
      <dgm:prSet presAssocID="{CDF8A51E-E67F-4B46-9824-BEF6A1C13AE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ibbon"/>
        </a:ext>
      </dgm:extLst>
    </dgm:pt>
    <dgm:pt modelId="{F1FBF17F-9703-4016-9A4A-2EB72BAFF97E}" type="pres">
      <dgm:prSet presAssocID="{CDF8A51E-E67F-4B46-9824-BEF6A1C13AE5}" presName="spaceRect" presStyleCnt="0"/>
      <dgm:spPr/>
    </dgm:pt>
    <dgm:pt modelId="{84A1054D-A4FE-4C41-BC85-4A36190099B1}" type="pres">
      <dgm:prSet presAssocID="{CDF8A51E-E67F-4B46-9824-BEF6A1C13AE5}" presName="parTx" presStyleLbl="revTx" presStyleIdx="5" presStyleCnt="6">
        <dgm:presLayoutVars>
          <dgm:chMax val="0"/>
          <dgm:chPref val="0"/>
        </dgm:presLayoutVars>
      </dgm:prSet>
      <dgm:spPr/>
    </dgm:pt>
  </dgm:ptLst>
  <dgm:cxnLst>
    <dgm:cxn modelId="{A42B1703-9DAD-4DA3-A1AA-9EE0C3224F02}" type="presOf" srcId="{2D290DA7-14DF-49DF-82FA-D26722943F8D}" destId="{0BCC5FF4-0F6E-4D0C-8A83-7147200784F6}" srcOrd="0" destOrd="0" presId="urn:microsoft.com/office/officeart/2018/2/layout/IconVerticalSolidList"/>
    <dgm:cxn modelId="{6D69B520-6944-4095-A8DA-C463FC2CCDE3}" srcId="{D65F5284-5AA3-438B-A545-87B639539AC9}" destId="{95BD820C-D472-43DF-BBF4-7C17CFBDDB07}" srcOrd="1" destOrd="0" parTransId="{3FF67FFC-0060-4E8F-ACE8-554F7078E748}" sibTransId="{C2F84F16-DC1B-4EF3-A0AE-A96AE87D8CAE}"/>
    <dgm:cxn modelId="{A51B7429-AD8C-49E2-A97A-1F21FC5743EA}" srcId="{D65F5284-5AA3-438B-A545-87B639539AC9}" destId="{213E34D2-F814-41F4-A6B5-2A49E9FB59BD}" srcOrd="0" destOrd="0" parTransId="{C14B2439-AE50-4AC3-84F0-9A69425D9B94}" sibTransId="{E1AEB7C9-55BF-4D84-80BC-69B882FEB07F}"/>
    <dgm:cxn modelId="{BBAE1743-D711-448E-848C-690C831BE502}" type="presOf" srcId="{7AC350E6-7869-4DA8-809B-E0A9B878C0DB}" destId="{8A73B65A-4FED-4D3C-A129-EA7FA7756EC2}" srcOrd="0" destOrd="0" presId="urn:microsoft.com/office/officeart/2018/2/layout/IconVerticalSolidList"/>
    <dgm:cxn modelId="{BA4DAA63-0F7B-4BB7-9015-0CA108404179}" type="presOf" srcId="{D65F5284-5AA3-438B-A545-87B639539AC9}" destId="{F4537D20-BB53-496C-B553-F432C61EB3D5}" srcOrd="0" destOrd="0" presId="urn:microsoft.com/office/officeart/2018/2/layout/IconVerticalSolidList"/>
    <dgm:cxn modelId="{EA062968-CEBC-4A01-94CA-7E0A0B3FFAB1}" srcId="{D65F5284-5AA3-438B-A545-87B639539AC9}" destId="{3BA24031-4B25-4C67-880D-76F97C71732C}" srcOrd="3" destOrd="0" parTransId="{E2B6A0FC-9DB0-4326-AE57-005CAA13C831}" sibTransId="{9B7CAE9A-DB9E-4CA8-BBDD-A363B01753E5}"/>
    <dgm:cxn modelId="{2F1FB74F-DAF0-4BDB-AF02-EA89724026D2}" type="presOf" srcId="{95BD820C-D472-43DF-BBF4-7C17CFBDDB07}" destId="{BD2F17EB-1CA7-4BF7-92C5-8FE5E5D7750F}" srcOrd="0" destOrd="0" presId="urn:microsoft.com/office/officeart/2018/2/layout/IconVerticalSolidList"/>
    <dgm:cxn modelId="{39A4E282-24A4-4D4E-926A-8AD8E74F4F37}" type="presOf" srcId="{3BA24031-4B25-4C67-880D-76F97C71732C}" destId="{E53AF72C-B07B-403D-B42B-D0D8442004DF}" srcOrd="0" destOrd="0" presId="urn:microsoft.com/office/officeart/2018/2/layout/IconVerticalSolidList"/>
    <dgm:cxn modelId="{1559F1A1-2923-407C-9E35-88ABC599CC87}" type="presOf" srcId="{213E34D2-F814-41F4-A6B5-2A49E9FB59BD}" destId="{52701DED-C7B9-4CA6-8640-599D4A2110BD}" srcOrd="0" destOrd="0" presId="urn:microsoft.com/office/officeart/2018/2/layout/IconVerticalSolidList"/>
    <dgm:cxn modelId="{2016DBC3-192F-4BB9-A621-966EA3D60867}" srcId="{D65F5284-5AA3-438B-A545-87B639539AC9}" destId="{2D290DA7-14DF-49DF-82FA-D26722943F8D}" srcOrd="2" destOrd="0" parTransId="{F8449AC8-466F-4585-A864-A7E84B5A102F}" sibTransId="{885C2A25-B488-4E7A-B717-26CC0B5BA5F6}"/>
    <dgm:cxn modelId="{828FB2CF-8EFF-4ADB-9699-CBE4ADC5F051}" srcId="{D65F5284-5AA3-438B-A545-87B639539AC9}" destId="{CDF8A51E-E67F-4B46-9824-BEF6A1C13AE5}" srcOrd="5" destOrd="0" parTransId="{D2BC5B8F-C89B-4DD4-AD22-4D584C006507}" sibTransId="{62B09AC6-3A88-417D-ABAA-A209DFA8C67F}"/>
    <dgm:cxn modelId="{96E0EFDE-45A6-4550-ABBC-730242FDD119}" srcId="{D65F5284-5AA3-438B-A545-87B639539AC9}" destId="{7AC350E6-7869-4DA8-809B-E0A9B878C0DB}" srcOrd="4" destOrd="0" parTransId="{D5C0B9D8-968E-4566-A527-6E82149CC374}" sibTransId="{7D997F73-0649-4AD5-AB32-98C407E43362}"/>
    <dgm:cxn modelId="{BC7B5AF7-1F48-47E9-91DF-F969FD42C252}" type="presOf" srcId="{CDF8A51E-E67F-4B46-9824-BEF6A1C13AE5}" destId="{84A1054D-A4FE-4C41-BC85-4A36190099B1}" srcOrd="0" destOrd="0" presId="urn:microsoft.com/office/officeart/2018/2/layout/IconVerticalSolidList"/>
    <dgm:cxn modelId="{95B09F85-8E1B-4A40-AAE4-E887E1492604}" type="presParOf" srcId="{F4537D20-BB53-496C-B553-F432C61EB3D5}" destId="{49833C85-E1CC-4467-891D-6885A4240047}" srcOrd="0" destOrd="0" presId="urn:microsoft.com/office/officeart/2018/2/layout/IconVerticalSolidList"/>
    <dgm:cxn modelId="{4C26ECFF-3904-4C08-AE9B-598B76AC6E9B}" type="presParOf" srcId="{49833C85-E1CC-4467-891D-6885A4240047}" destId="{315348F5-926D-4087-A35A-7CDED193A153}" srcOrd="0" destOrd="0" presId="urn:microsoft.com/office/officeart/2018/2/layout/IconVerticalSolidList"/>
    <dgm:cxn modelId="{3D6B3A47-D6E5-4AB6-B8C6-2A0A22D6EF07}" type="presParOf" srcId="{49833C85-E1CC-4467-891D-6885A4240047}" destId="{F2926119-2358-488B-8FEA-4A39E33365C2}" srcOrd="1" destOrd="0" presId="urn:microsoft.com/office/officeart/2018/2/layout/IconVerticalSolidList"/>
    <dgm:cxn modelId="{ED9C8FE2-6C96-472A-9299-A9D49596722A}" type="presParOf" srcId="{49833C85-E1CC-4467-891D-6885A4240047}" destId="{FD7D7DBF-3C81-403F-83A7-FE150545C29C}" srcOrd="2" destOrd="0" presId="urn:microsoft.com/office/officeart/2018/2/layout/IconVerticalSolidList"/>
    <dgm:cxn modelId="{AF6C1562-24F5-4E9D-8912-B3165FB82600}" type="presParOf" srcId="{49833C85-E1CC-4467-891D-6885A4240047}" destId="{52701DED-C7B9-4CA6-8640-599D4A2110BD}" srcOrd="3" destOrd="0" presId="urn:microsoft.com/office/officeart/2018/2/layout/IconVerticalSolidList"/>
    <dgm:cxn modelId="{59B01E74-B796-4631-AED4-FBC120B2DFAC}" type="presParOf" srcId="{F4537D20-BB53-496C-B553-F432C61EB3D5}" destId="{CE7C8F76-E122-4D86-A3C4-73D63D0D1C46}" srcOrd="1" destOrd="0" presId="urn:microsoft.com/office/officeart/2018/2/layout/IconVerticalSolidList"/>
    <dgm:cxn modelId="{66B846AC-090C-4196-B640-32068AC4274A}" type="presParOf" srcId="{F4537D20-BB53-496C-B553-F432C61EB3D5}" destId="{4F2FF199-740C-4F18-B12A-2B38F341345C}" srcOrd="2" destOrd="0" presId="urn:microsoft.com/office/officeart/2018/2/layout/IconVerticalSolidList"/>
    <dgm:cxn modelId="{E61BC260-8619-49A7-88AA-2792BBA24294}" type="presParOf" srcId="{4F2FF199-740C-4F18-B12A-2B38F341345C}" destId="{356325F3-C5F6-4507-AE76-86C2026527C7}" srcOrd="0" destOrd="0" presId="urn:microsoft.com/office/officeart/2018/2/layout/IconVerticalSolidList"/>
    <dgm:cxn modelId="{81327270-8870-4C97-9C51-D26D128261B5}" type="presParOf" srcId="{4F2FF199-740C-4F18-B12A-2B38F341345C}" destId="{C5BA5B2B-E8D9-487C-8D94-1CCEC9595964}" srcOrd="1" destOrd="0" presId="urn:microsoft.com/office/officeart/2018/2/layout/IconVerticalSolidList"/>
    <dgm:cxn modelId="{26F1AA90-C640-4D0F-B406-1E048C14D7D2}" type="presParOf" srcId="{4F2FF199-740C-4F18-B12A-2B38F341345C}" destId="{D1627E66-431B-4AC9-8AA7-A42EFFBB1E6A}" srcOrd="2" destOrd="0" presId="urn:microsoft.com/office/officeart/2018/2/layout/IconVerticalSolidList"/>
    <dgm:cxn modelId="{B2678DF1-CA4E-45B2-BCAE-ECE5E7A62F19}" type="presParOf" srcId="{4F2FF199-740C-4F18-B12A-2B38F341345C}" destId="{BD2F17EB-1CA7-4BF7-92C5-8FE5E5D7750F}" srcOrd="3" destOrd="0" presId="urn:microsoft.com/office/officeart/2018/2/layout/IconVerticalSolidList"/>
    <dgm:cxn modelId="{3BEDAC6F-2868-438C-A708-EC2EC8A7D238}" type="presParOf" srcId="{F4537D20-BB53-496C-B553-F432C61EB3D5}" destId="{B16BB74C-E629-4564-900F-77E102454CA7}" srcOrd="3" destOrd="0" presId="urn:microsoft.com/office/officeart/2018/2/layout/IconVerticalSolidList"/>
    <dgm:cxn modelId="{9279B005-EB20-4774-A3DC-855CAB03DFDE}" type="presParOf" srcId="{F4537D20-BB53-496C-B553-F432C61EB3D5}" destId="{D23F1E89-3C4E-4268-B07E-D926758EAAFB}" srcOrd="4" destOrd="0" presId="urn:microsoft.com/office/officeart/2018/2/layout/IconVerticalSolidList"/>
    <dgm:cxn modelId="{875D1B09-F1C9-4D75-A384-955AA389C7E6}" type="presParOf" srcId="{D23F1E89-3C4E-4268-B07E-D926758EAAFB}" destId="{A4760A37-7F67-4425-8E16-94AB712F20DD}" srcOrd="0" destOrd="0" presId="urn:microsoft.com/office/officeart/2018/2/layout/IconVerticalSolidList"/>
    <dgm:cxn modelId="{0EF51FCC-99B5-40E9-A5B9-EEBD3F9ACC87}" type="presParOf" srcId="{D23F1E89-3C4E-4268-B07E-D926758EAAFB}" destId="{2A0E6D22-F06D-43B6-AA18-AC0A64465DE6}" srcOrd="1" destOrd="0" presId="urn:microsoft.com/office/officeart/2018/2/layout/IconVerticalSolidList"/>
    <dgm:cxn modelId="{D9FCB3D1-9C7E-4244-876D-B039E3825E69}" type="presParOf" srcId="{D23F1E89-3C4E-4268-B07E-D926758EAAFB}" destId="{AF95C451-E105-455D-A825-09107C68198E}" srcOrd="2" destOrd="0" presId="urn:microsoft.com/office/officeart/2018/2/layout/IconVerticalSolidList"/>
    <dgm:cxn modelId="{795EE7BB-A6C5-493D-87B3-3C60A4B9F15C}" type="presParOf" srcId="{D23F1E89-3C4E-4268-B07E-D926758EAAFB}" destId="{0BCC5FF4-0F6E-4D0C-8A83-7147200784F6}" srcOrd="3" destOrd="0" presId="urn:microsoft.com/office/officeart/2018/2/layout/IconVerticalSolidList"/>
    <dgm:cxn modelId="{25FF715D-C8AF-46FA-8D6C-F4E874AB218F}" type="presParOf" srcId="{F4537D20-BB53-496C-B553-F432C61EB3D5}" destId="{87E75F8C-002F-4D8E-873E-9AFFB6A30539}" srcOrd="5" destOrd="0" presId="urn:microsoft.com/office/officeart/2018/2/layout/IconVerticalSolidList"/>
    <dgm:cxn modelId="{4A48BB64-25D5-46BA-9F31-4972AB917C60}" type="presParOf" srcId="{F4537D20-BB53-496C-B553-F432C61EB3D5}" destId="{347CFBFF-B261-4AD1-8E47-D33D6C6B622E}" srcOrd="6" destOrd="0" presId="urn:microsoft.com/office/officeart/2018/2/layout/IconVerticalSolidList"/>
    <dgm:cxn modelId="{8EDCDEFA-923C-4364-B899-7308345218C0}" type="presParOf" srcId="{347CFBFF-B261-4AD1-8E47-D33D6C6B622E}" destId="{223EF5DD-9473-4F77-8FFF-2767845E29B8}" srcOrd="0" destOrd="0" presId="urn:microsoft.com/office/officeart/2018/2/layout/IconVerticalSolidList"/>
    <dgm:cxn modelId="{2B7E94AD-6B0E-4387-A8F3-09D6A5E037C0}" type="presParOf" srcId="{347CFBFF-B261-4AD1-8E47-D33D6C6B622E}" destId="{01ECD10B-6A56-4F68-9FBE-A620F7023CE4}" srcOrd="1" destOrd="0" presId="urn:microsoft.com/office/officeart/2018/2/layout/IconVerticalSolidList"/>
    <dgm:cxn modelId="{5A42A3EC-406A-4C34-80B6-D5AD2A2FDA16}" type="presParOf" srcId="{347CFBFF-B261-4AD1-8E47-D33D6C6B622E}" destId="{E8F2AB34-5226-42D1-A8B1-B65997981021}" srcOrd="2" destOrd="0" presId="urn:microsoft.com/office/officeart/2018/2/layout/IconVerticalSolidList"/>
    <dgm:cxn modelId="{3A3FCA1E-4B70-44F4-85ED-E158A1C89842}" type="presParOf" srcId="{347CFBFF-B261-4AD1-8E47-D33D6C6B622E}" destId="{E53AF72C-B07B-403D-B42B-D0D8442004DF}" srcOrd="3" destOrd="0" presId="urn:microsoft.com/office/officeart/2018/2/layout/IconVerticalSolidList"/>
    <dgm:cxn modelId="{398E3B1A-519E-496C-A010-A222413DA930}" type="presParOf" srcId="{F4537D20-BB53-496C-B553-F432C61EB3D5}" destId="{93BA41DF-47FC-43CB-B954-F7E6482608EC}" srcOrd="7" destOrd="0" presId="urn:microsoft.com/office/officeart/2018/2/layout/IconVerticalSolidList"/>
    <dgm:cxn modelId="{0C55E3A6-B7C9-47B4-B781-54FD4B72979C}" type="presParOf" srcId="{F4537D20-BB53-496C-B553-F432C61EB3D5}" destId="{9AA06E78-B024-4468-B73C-A8028DF77751}" srcOrd="8" destOrd="0" presId="urn:microsoft.com/office/officeart/2018/2/layout/IconVerticalSolidList"/>
    <dgm:cxn modelId="{FECA20D5-0275-4669-9C56-A2138395D037}" type="presParOf" srcId="{9AA06E78-B024-4468-B73C-A8028DF77751}" destId="{EB4CF400-1238-4D71-B6EC-DB3B4DA31BEA}" srcOrd="0" destOrd="0" presId="urn:microsoft.com/office/officeart/2018/2/layout/IconVerticalSolidList"/>
    <dgm:cxn modelId="{383B92FE-A877-442F-80A9-5BEC462F4925}" type="presParOf" srcId="{9AA06E78-B024-4468-B73C-A8028DF77751}" destId="{EE4269EF-5753-4DED-A9CA-200C9772A9BC}" srcOrd="1" destOrd="0" presId="urn:microsoft.com/office/officeart/2018/2/layout/IconVerticalSolidList"/>
    <dgm:cxn modelId="{FF85EC5E-70AE-425C-A372-FA16F5F86B8A}" type="presParOf" srcId="{9AA06E78-B024-4468-B73C-A8028DF77751}" destId="{3CA8BBF6-5C2B-4DF3-99CA-B818FDFA509A}" srcOrd="2" destOrd="0" presId="urn:microsoft.com/office/officeart/2018/2/layout/IconVerticalSolidList"/>
    <dgm:cxn modelId="{0C51B830-ED9B-482A-A451-17C78CE05F9D}" type="presParOf" srcId="{9AA06E78-B024-4468-B73C-A8028DF77751}" destId="{8A73B65A-4FED-4D3C-A129-EA7FA7756EC2}" srcOrd="3" destOrd="0" presId="urn:microsoft.com/office/officeart/2018/2/layout/IconVerticalSolidList"/>
    <dgm:cxn modelId="{C4B133D0-5BC5-4B9F-BECD-5FB5C4D588F7}" type="presParOf" srcId="{F4537D20-BB53-496C-B553-F432C61EB3D5}" destId="{294B7DF7-0FEE-4C7A-827C-8E60EF220CE0}" srcOrd="9" destOrd="0" presId="urn:microsoft.com/office/officeart/2018/2/layout/IconVerticalSolidList"/>
    <dgm:cxn modelId="{52883695-A6C1-4069-8BAC-6B79B9A4B672}" type="presParOf" srcId="{F4537D20-BB53-496C-B553-F432C61EB3D5}" destId="{DAD78F4A-FB76-4706-A6CD-E33DC9FD48B3}" srcOrd="10" destOrd="0" presId="urn:microsoft.com/office/officeart/2018/2/layout/IconVerticalSolidList"/>
    <dgm:cxn modelId="{41D135BB-751D-4CD3-AC3F-7688405EF997}" type="presParOf" srcId="{DAD78F4A-FB76-4706-A6CD-E33DC9FD48B3}" destId="{DDF4FF0E-144D-4E35-AC06-F4496A32E0AB}" srcOrd="0" destOrd="0" presId="urn:microsoft.com/office/officeart/2018/2/layout/IconVerticalSolidList"/>
    <dgm:cxn modelId="{2B6CC7E2-9093-46C5-89F8-4E3F9ABA6C51}" type="presParOf" srcId="{DAD78F4A-FB76-4706-A6CD-E33DC9FD48B3}" destId="{BFA3A67E-2A6E-47A5-9EF4-73F0EEC67602}" srcOrd="1" destOrd="0" presId="urn:microsoft.com/office/officeart/2018/2/layout/IconVerticalSolidList"/>
    <dgm:cxn modelId="{4DB39F26-99A9-4122-9919-D184B48353CB}" type="presParOf" srcId="{DAD78F4A-FB76-4706-A6CD-E33DC9FD48B3}" destId="{F1FBF17F-9703-4016-9A4A-2EB72BAFF97E}" srcOrd="2" destOrd="0" presId="urn:microsoft.com/office/officeart/2018/2/layout/IconVerticalSolidList"/>
    <dgm:cxn modelId="{913BAC72-68E5-4976-8F63-D6007D62BA01}" type="presParOf" srcId="{DAD78F4A-FB76-4706-A6CD-E33DC9FD48B3}" destId="{84A1054D-A4FE-4C41-BC85-4A36190099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634B5-8AE4-4FCE-B5D1-E1462A2295D7}">
      <dsp:nvSpPr>
        <dsp:cNvPr id="0" name=""/>
        <dsp:cNvSpPr/>
      </dsp:nvSpPr>
      <dsp:spPr>
        <a:xfrm>
          <a:off x="2446" y="0"/>
          <a:ext cx="3806566" cy="41933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chemeClr val="bg1"/>
              </a:solidFill>
              <a:latin typeface="Roboto"/>
              <a:ea typeface="Roboto"/>
              <a:cs typeface="Roboto"/>
            </a:rPr>
            <a:t>Teams should have an overall "mission" to use as a guide for </a:t>
          </a:r>
          <a:r>
            <a:rPr lang="en-US" sz="2200" u="sng" kern="1200" dirty="0">
              <a:solidFill>
                <a:schemeClr val="bg1"/>
              </a:solidFill>
              <a:latin typeface="Roboto"/>
              <a:ea typeface="Roboto"/>
              <a:cs typeface="Roboto"/>
            </a:rPr>
            <a:t>every</a:t>
          </a:r>
          <a:r>
            <a:rPr lang="en-US" sz="2200" kern="1200" dirty="0">
              <a:solidFill>
                <a:schemeClr val="bg1"/>
              </a:solidFill>
              <a:latin typeface="Roboto"/>
              <a:ea typeface="Roboto"/>
              <a:cs typeface="Roboto"/>
            </a:rPr>
            <a:t>thing</a:t>
          </a:r>
          <a:r>
            <a:rPr lang="en-US" sz="2200" b="0" kern="1200" dirty="0">
              <a:solidFill>
                <a:schemeClr val="bg1"/>
              </a:solidFill>
              <a:latin typeface="Roboto"/>
              <a:ea typeface="Roboto"/>
              <a:cs typeface="Roboto"/>
            </a:rPr>
            <a:t> they do </a:t>
          </a:r>
          <a:r>
            <a:rPr lang="en-US" sz="2200" b="0" u="sng" kern="1200" dirty="0">
              <a:solidFill>
                <a:schemeClr val="bg1"/>
              </a:solidFill>
              <a:latin typeface="Roboto"/>
              <a:ea typeface="Roboto"/>
              <a:cs typeface="Roboto"/>
            </a:rPr>
            <a:t>every</a:t>
          </a:r>
          <a:r>
            <a:rPr lang="en-US" sz="2200" b="0" kern="1200" dirty="0">
              <a:solidFill>
                <a:schemeClr val="bg1"/>
              </a:solidFill>
              <a:latin typeface="Roboto"/>
              <a:ea typeface="Roboto"/>
              <a:cs typeface="Roboto"/>
            </a:rPr>
            <a:t> day.</a:t>
          </a:r>
          <a:endParaRPr lang="en-US" sz="2200" kern="1200" dirty="0">
            <a:solidFill>
              <a:schemeClr val="bg1"/>
            </a:solidFill>
          </a:endParaRPr>
        </a:p>
      </dsp:txBody>
      <dsp:txXfrm>
        <a:off x="2446" y="1677352"/>
        <a:ext cx="3806566" cy="1677352"/>
      </dsp:txXfrm>
    </dsp:sp>
    <dsp:sp modelId="{1269D803-0185-45F0-BEF8-13E875AF48AC}">
      <dsp:nvSpPr>
        <dsp:cNvPr id="0" name=""/>
        <dsp:cNvSpPr/>
      </dsp:nvSpPr>
      <dsp:spPr>
        <a:xfrm>
          <a:off x="1207531" y="138760"/>
          <a:ext cx="1396395" cy="1396395"/>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40BBD-1AC6-4E52-BD0F-BEE350B01D54}">
      <dsp:nvSpPr>
        <dsp:cNvPr id="0" name=""/>
        <dsp:cNvSpPr/>
      </dsp:nvSpPr>
      <dsp:spPr>
        <a:xfrm>
          <a:off x="3923209" y="0"/>
          <a:ext cx="3806566" cy="41933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b="0" kern="1200" dirty="0">
              <a:solidFill>
                <a:schemeClr val="bg1"/>
              </a:solidFill>
              <a:latin typeface="Roboto"/>
              <a:ea typeface="Roboto"/>
              <a:cs typeface="Roboto"/>
            </a:rPr>
            <a:t>Team goals should all be in service of achieving the team's mission.</a:t>
          </a:r>
          <a:endParaRPr lang="en-US" sz="2200" kern="1200" dirty="0">
            <a:solidFill>
              <a:schemeClr val="bg1"/>
            </a:solidFill>
          </a:endParaRPr>
        </a:p>
      </dsp:txBody>
      <dsp:txXfrm>
        <a:off x="3923209" y="1677352"/>
        <a:ext cx="3806566" cy="1677352"/>
      </dsp:txXfrm>
    </dsp:sp>
    <dsp:sp modelId="{613C0495-ACBA-4F1E-80B1-962EC9479E6C}">
      <dsp:nvSpPr>
        <dsp:cNvPr id="0" name=""/>
        <dsp:cNvSpPr/>
      </dsp:nvSpPr>
      <dsp:spPr>
        <a:xfrm>
          <a:off x="5128295" y="138760"/>
          <a:ext cx="1396395" cy="1396395"/>
        </a:xfrm>
        <a:prstGeom prst="ellipse">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9BFAC-BB40-4BEB-9E1B-720C942B2E36}">
      <dsp:nvSpPr>
        <dsp:cNvPr id="0" name=""/>
        <dsp:cNvSpPr/>
      </dsp:nvSpPr>
      <dsp:spPr>
        <a:xfrm>
          <a:off x="7843973" y="0"/>
          <a:ext cx="3806566" cy="41933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b="0" kern="1200" dirty="0">
              <a:solidFill>
                <a:schemeClr val="bg1"/>
              </a:solidFill>
              <a:latin typeface="Roboto"/>
              <a:ea typeface="Roboto"/>
              <a:cs typeface="Roboto"/>
            </a:rPr>
            <a:t>Team projects, trainings, meetings, and day-to-day activities should directly contribute to accomplishing the team's goals.</a:t>
          </a:r>
          <a:endParaRPr lang="en-US" sz="2200" kern="1200" dirty="0">
            <a:solidFill>
              <a:schemeClr val="bg1"/>
            </a:solidFill>
          </a:endParaRPr>
        </a:p>
      </dsp:txBody>
      <dsp:txXfrm>
        <a:off x="7843973" y="1677352"/>
        <a:ext cx="3806566" cy="1677352"/>
      </dsp:txXfrm>
    </dsp:sp>
    <dsp:sp modelId="{BF44F8A0-1EB7-43EA-A0D6-14EED486F5B6}">
      <dsp:nvSpPr>
        <dsp:cNvPr id="0" name=""/>
        <dsp:cNvSpPr/>
      </dsp:nvSpPr>
      <dsp:spPr>
        <a:xfrm>
          <a:off x="9049058" y="138760"/>
          <a:ext cx="1396395" cy="1396395"/>
        </a:xfrm>
        <a:prstGeom prst="ellipse">
          <a:avLst/>
        </a:prstGeom>
        <a:blipFill>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23D24D-86E9-4969-A502-342768C4E943}">
      <dsp:nvSpPr>
        <dsp:cNvPr id="0" name=""/>
        <dsp:cNvSpPr/>
      </dsp:nvSpPr>
      <dsp:spPr>
        <a:xfrm>
          <a:off x="466119" y="3354704"/>
          <a:ext cx="10720747" cy="62900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D67B4-48DD-42CB-B135-F39A9AF563D4}">
      <dsp:nvSpPr>
        <dsp:cNvPr id="0" name=""/>
        <dsp:cNvSpPr/>
      </dsp:nvSpPr>
      <dsp:spPr>
        <a:xfrm>
          <a:off x="-5230420" y="-801143"/>
          <a:ext cx="6228705" cy="6228705"/>
        </a:xfrm>
        <a:prstGeom prst="blockArc">
          <a:avLst>
            <a:gd name="adj1" fmla="val 18900000"/>
            <a:gd name="adj2" fmla="val 2700000"/>
            <a:gd name="adj3" fmla="val 3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580FF7-542E-41D5-A53C-F7C458B1BB75}">
      <dsp:nvSpPr>
        <dsp:cNvPr id="0" name=""/>
        <dsp:cNvSpPr/>
      </dsp:nvSpPr>
      <dsp:spPr>
        <a:xfrm>
          <a:off x="642146" y="462641"/>
          <a:ext cx="8449772" cy="9252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44" tIns="124460" rIns="124460" bIns="124460" numCol="1" spcCol="1270" anchor="ctr" anchorCtr="0">
          <a:noAutofit/>
        </a:bodyPr>
        <a:lstStyle/>
        <a:p>
          <a:pPr marL="0" lvl="0" indent="0" algn="l" defTabSz="2178050">
            <a:lnSpc>
              <a:spcPct val="90000"/>
            </a:lnSpc>
            <a:spcBef>
              <a:spcPct val="0"/>
            </a:spcBef>
            <a:spcAft>
              <a:spcPct val="35000"/>
            </a:spcAft>
            <a:buNone/>
          </a:pPr>
          <a:r>
            <a:rPr lang="en-US" sz="4900" kern="1200" dirty="0"/>
            <a:t>Define Goal Scope</a:t>
          </a:r>
        </a:p>
      </dsp:txBody>
      <dsp:txXfrm>
        <a:off x="642146" y="462641"/>
        <a:ext cx="8449772" cy="925283"/>
      </dsp:txXfrm>
    </dsp:sp>
    <dsp:sp modelId="{EA7F9EB0-5D65-4BB3-BADE-55693AA4289B}">
      <dsp:nvSpPr>
        <dsp:cNvPr id="0" name=""/>
        <dsp:cNvSpPr/>
      </dsp:nvSpPr>
      <dsp:spPr>
        <a:xfrm>
          <a:off x="63844" y="346981"/>
          <a:ext cx="1156604" cy="1156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177B5C-39BC-4B05-9805-0CA5F8CD1AD7}">
      <dsp:nvSpPr>
        <dsp:cNvPr id="0" name=""/>
        <dsp:cNvSpPr/>
      </dsp:nvSpPr>
      <dsp:spPr>
        <a:xfrm>
          <a:off x="978487" y="1850567"/>
          <a:ext cx="8113432" cy="9252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44" tIns="124460" rIns="124460" bIns="124460" numCol="1" spcCol="1270" anchor="ctr" anchorCtr="0">
          <a:noAutofit/>
        </a:bodyPr>
        <a:lstStyle/>
        <a:p>
          <a:pPr marL="0" lvl="0" indent="0" algn="l" defTabSz="2178050">
            <a:lnSpc>
              <a:spcPct val="90000"/>
            </a:lnSpc>
            <a:spcBef>
              <a:spcPct val="0"/>
            </a:spcBef>
            <a:spcAft>
              <a:spcPct val="35000"/>
            </a:spcAft>
            <a:buNone/>
          </a:pPr>
          <a:r>
            <a:rPr lang="en-US" sz="4900" kern="1200" dirty="0"/>
            <a:t>Select Activity Date</a:t>
          </a:r>
        </a:p>
      </dsp:txBody>
      <dsp:txXfrm>
        <a:off x="978487" y="1850567"/>
        <a:ext cx="8113432" cy="925283"/>
      </dsp:txXfrm>
    </dsp:sp>
    <dsp:sp modelId="{473EC864-6077-4DD6-B98D-00FD922CC71A}">
      <dsp:nvSpPr>
        <dsp:cNvPr id="0" name=""/>
        <dsp:cNvSpPr/>
      </dsp:nvSpPr>
      <dsp:spPr>
        <a:xfrm>
          <a:off x="400185" y="1734906"/>
          <a:ext cx="1156604" cy="1156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4519E1-F295-4B5E-A73A-3FA64DCA9610}">
      <dsp:nvSpPr>
        <dsp:cNvPr id="0" name=""/>
        <dsp:cNvSpPr/>
      </dsp:nvSpPr>
      <dsp:spPr>
        <a:xfrm>
          <a:off x="642146" y="3238492"/>
          <a:ext cx="8449772" cy="9252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44" tIns="124460" rIns="124460" bIns="124460" numCol="1" spcCol="1270" anchor="ctr" anchorCtr="0">
          <a:noAutofit/>
        </a:bodyPr>
        <a:lstStyle/>
        <a:p>
          <a:pPr marL="0" lvl="0" indent="0" algn="l" defTabSz="2178050">
            <a:lnSpc>
              <a:spcPct val="90000"/>
            </a:lnSpc>
            <a:spcBef>
              <a:spcPct val="0"/>
            </a:spcBef>
            <a:spcAft>
              <a:spcPct val="35000"/>
            </a:spcAft>
            <a:buNone/>
          </a:pPr>
          <a:r>
            <a:rPr lang="en-US" sz="4900" kern="1200" dirty="0"/>
            <a:t>Create Goals</a:t>
          </a:r>
        </a:p>
      </dsp:txBody>
      <dsp:txXfrm>
        <a:off x="642146" y="3238492"/>
        <a:ext cx="8449772" cy="925283"/>
      </dsp:txXfrm>
    </dsp:sp>
    <dsp:sp modelId="{351DA423-A270-46ED-A44B-667406736862}">
      <dsp:nvSpPr>
        <dsp:cNvPr id="0" name=""/>
        <dsp:cNvSpPr/>
      </dsp:nvSpPr>
      <dsp:spPr>
        <a:xfrm>
          <a:off x="63844" y="3122832"/>
          <a:ext cx="1156604" cy="1156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A2D8F-9892-4BB0-8FC5-C3C14826AEC5}">
      <dsp:nvSpPr>
        <dsp:cNvPr id="0" name=""/>
        <dsp:cNvSpPr/>
      </dsp:nvSpPr>
      <dsp:spPr>
        <a:xfrm>
          <a:off x="0" y="64861"/>
          <a:ext cx="9321800"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 </a:t>
          </a:r>
          <a:r>
            <a:rPr lang="en-US" sz="2100" b="1" kern="1200" dirty="0">
              <a:solidFill>
                <a:schemeClr val="bg1"/>
              </a:solidFill>
              <a:latin typeface="Roboto"/>
              <a:ea typeface="Roboto"/>
              <a:cs typeface="Roboto"/>
            </a:rPr>
            <a:t>May Goal Setting Activities</a:t>
          </a:r>
          <a:r>
            <a:rPr lang="en-US" sz="2100" kern="1200" dirty="0">
              <a:solidFill>
                <a:schemeClr val="bg1"/>
              </a:solidFill>
              <a:latin typeface="Roboto"/>
              <a:ea typeface="Roboto"/>
              <a:cs typeface="Roboto"/>
            </a:rPr>
            <a:t> may be more focused on creating goals related to Team Processes, Summer &amp; Fall Training/Projects, New Member Recruitment, Offseason Competitions, and Community Involvement.</a:t>
          </a:r>
          <a:endParaRPr lang="en-US" sz="2100" kern="1200" dirty="0">
            <a:solidFill>
              <a:schemeClr val="bg1"/>
            </a:solidFill>
          </a:endParaRPr>
        </a:p>
      </dsp:txBody>
      <dsp:txXfrm>
        <a:off x="56372" y="121233"/>
        <a:ext cx="9209056" cy="1042045"/>
      </dsp:txXfrm>
    </dsp:sp>
    <dsp:sp modelId="{42D82522-9CA4-4CEA-B7EE-3FA54C00ADE3}">
      <dsp:nvSpPr>
        <dsp:cNvPr id="0" name=""/>
        <dsp:cNvSpPr/>
      </dsp:nvSpPr>
      <dsp:spPr>
        <a:xfrm>
          <a:off x="0" y="1280131"/>
          <a:ext cx="9321800"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 </a:t>
          </a:r>
          <a:r>
            <a:rPr lang="en-US" sz="2100" b="1" kern="1200" dirty="0">
              <a:solidFill>
                <a:schemeClr val="bg1"/>
              </a:solidFill>
              <a:latin typeface="Roboto"/>
              <a:ea typeface="Roboto"/>
              <a:cs typeface="Roboto"/>
            </a:rPr>
            <a:t>December Goal Setting Activities</a:t>
          </a:r>
          <a:r>
            <a:rPr lang="en-US" sz="2100" kern="1200" dirty="0">
              <a:solidFill>
                <a:schemeClr val="bg1"/>
              </a:solidFill>
              <a:latin typeface="Roboto"/>
              <a:ea typeface="Roboto"/>
              <a:cs typeface="Roboto"/>
            </a:rPr>
            <a:t> may be more focused on creating goals related to District/Regional Competitions, Build Season Timelines, </a:t>
          </a:r>
          <a:r>
            <a:rPr lang="en-US" sz="2100" kern="1200" dirty="0" err="1">
              <a:solidFill>
                <a:schemeClr val="bg1"/>
              </a:solidFill>
              <a:latin typeface="Roboto"/>
              <a:ea typeface="Roboto"/>
              <a:cs typeface="Roboto"/>
            </a:rPr>
            <a:t>Subteam</a:t>
          </a:r>
          <a:r>
            <a:rPr lang="en-US" sz="2100" kern="1200" dirty="0">
              <a:solidFill>
                <a:schemeClr val="bg1"/>
              </a:solidFill>
              <a:latin typeface="Roboto"/>
              <a:ea typeface="Roboto"/>
              <a:cs typeface="Roboto"/>
            </a:rPr>
            <a:t> Outputs, and Robot/Award Performance. </a:t>
          </a:r>
          <a:endParaRPr lang="en-US" sz="2100" kern="1200" dirty="0">
            <a:solidFill>
              <a:schemeClr val="bg1"/>
            </a:solidFill>
          </a:endParaRPr>
        </a:p>
      </dsp:txBody>
      <dsp:txXfrm>
        <a:off x="56372" y="1336503"/>
        <a:ext cx="9209056" cy="10420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97CBA-F048-4AF5-AC80-48CEFA16FA41}">
      <dsp:nvSpPr>
        <dsp:cNvPr id="0" name=""/>
        <dsp:cNvSpPr/>
      </dsp:nvSpPr>
      <dsp:spPr>
        <a:xfrm>
          <a:off x="0" y="92868"/>
          <a:ext cx="11213432"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dirty="0"/>
            <a:t>1. Discuss and write down SMART goals as a group (20 minutes):</a:t>
          </a:r>
          <a:endParaRPr lang="en-US" sz="2900" kern="1200" dirty="0"/>
        </a:p>
      </dsp:txBody>
      <dsp:txXfrm>
        <a:off x="33955" y="126823"/>
        <a:ext cx="11145522" cy="627655"/>
      </dsp:txXfrm>
    </dsp:sp>
    <dsp:sp modelId="{94FBD9C1-BC69-4C5E-86FD-1C78D740DBC1}">
      <dsp:nvSpPr>
        <dsp:cNvPr id="0" name=""/>
        <dsp:cNvSpPr/>
      </dsp:nvSpPr>
      <dsp:spPr>
        <a:xfrm>
          <a:off x="0" y="788433"/>
          <a:ext cx="11213432" cy="78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026"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0" i="0" kern="1200"/>
            <a:t>2-3 team goals for the 2026 season</a:t>
          </a:r>
          <a:endParaRPr lang="en-US" sz="2300" kern="1200"/>
        </a:p>
        <a:p>
          <a:pPr marL="228600" lvl="1" indent="-228600" algn="l" defTabSz="1022350">
            <a:lnSpc>
              <a:spcPct val="90000"/>
            </a:lnSpc>
            <a:spcBef>
              <a:spcPct val="0"/>
            </a:spcBef>
            <a:spcAft>
              <a:spcPct val="20000"/>
            </a:spcAft>
            <a:buChar char="•"/>
          </a:pPr>
          <a:r>
            <a:rPr lang="en-US" sz="2300" b="0" i="0" kern="1200"/>
            <a:t>2-3 subteam/project goals for the 2026 season                                     </a:t>
          </a:r>
          <a:endParaRPr lang="en-US" sz="2300" kern="1200"/>
        </a:p>
      </dsp:txBody>
      <dsp:txXfrm>
        <a:off x="0" y="788433"/>
        <a:ext cx="11213432" cy="780389"/>
      </dsp:txXfrm>
    </dsp:sp>
    <dsp:sp modelId="{0EEADDB1-3702-4340-8984-13CB13B5F233}">
      <dsp:nvSpPr>
        <dsp:cNvPr id="0" name=""/>
        <dsp:cNvSpPr/>
      </dsp:nvSpPr>
      <dsp:spPr>
        <a:xfrm>
          <a:off x="0" y="1568823"/>
          <a:ext cx="11213432"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dirty="0"/>
            <a:t>2. Discuss and write down SMART goals as a group (20 minutes):</a:t>
          </a:r>
          <a:endParaRPr lang="en-US" sz="2900" kern="1200" dirty="0"/>
        </a:p>
      </dsp:txBody>
      <dsp:txXfrm>
        <a:off x="33955" y="1602778"/>
        <a:ext cx="11145522" cy="627655"/>
      </dsp:txXfrm>
    </dsp:sp>
    <dsp:sp modelId="{D79602DE-FA5B-4447-B9B7-E29DFD45DD5E}">
      <dsp:nvSpPr>
        <dsp:cNvPr id="0" name=""/>
        <dsp:cNvSpPr/>
      </dsp:nvSpPr>
      <dsp:spPr>
        <a:xfrm>
          <a:off x="0" y="2264388"/>
          <a:ext cx="11213432" cy="1170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026"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0" i="0" kern="1200"/>
            <a:t>2-3 team goals for District Events</a:t>
          </a:r>
          <a:endParaRPr lang="en-US" sz="2300" kern="1200"/>
        </a:p>
        <a:p>
          <a:pPr marL="228600" lvl="1" indent="-228600" algn="l" defTabSz="1022350">
            <a:lnSpc>
              <a:spcPct val="90000"/>
            </a:lnSpc>
            <a:spcBef>
              <a:spcPct val="0"/>
            </a:spcBef>
            <a:spcAft>
              <a:spcPct val="20000"/>
            </a:spcAft>
            <a:buChar char="•"/>
          </a:pPr>
          <a:r>
            <a:rPr lang="en-US" sz="2300" b="0" i="0" kern="1200"/>
            <a:t>1-2 team goals for District Champs</a:t>
          </a:r>
          <a:endParaRPr lang="en-US" sz="2300" kern="1200"/>
        </a:p>
        <a:p>
          <a:pPr marL="228600" lvl="1" indent="-228600" algn="l" defTabSz="1022350">
            <a:lnSpc>
              <a:spcPct val="90000"/>
            </a:lnSpc>
            <a:spcBef>
              <a:spcPct val="0"/>
            </a:spcBef>
            <a:spcAft>
              <a:spcPct val="20000"/>
            </a:spcAft>
            <a:buChar char="•"/>
          </a:pPr>
          <a:r>
            <a:rPr lang="en-US" sz="2300" b="0" i="0" kern="1200"/>
            <a:t>1 team goal for World Champs</a:t>
          </a:r>
          <a:endParaRPr lang="en-US" sz="2300" kern="1200"/>
        </a:p>
      </dsp:txBody>
      <dsp:txXfrm>
        <a:off x="0" y="2264388"/>
        <a:ext cx="11213432" cy="1170584"/>
      </dsp:txXfrm>
    </dsp:sp>
    <dsp:sp modelId="{63AB41C1-955B-40C7-89FD-8E80F872AD89}">
      <dsp:nvSpPr>
        <dsp:cNvPr id="0" name=""/>
        <dsp:cNvSpPr/>
      </dsp:nvSpPr>
      <dsp:spPr>
        <a:xfrm>
          <a:off x="0" y="3434973"/>
          <a:ext cx="11213432"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dirty="0"/>
            <a:t>3. Write down SMART goals individually (will be turned in):</a:t>
          </a:r>
          <a:endParaRPr lang="en-US" sz="2900" kern="1200" dirty="0"/>
        </a:p>
      </dsp:txBody>
      <dsp:txXfrm>
        <a:off x="33955" y="3468928"/>
        <a:ext cx="11145522" cy="627655"/>
      </dsp:txXfrm>
    </dsp:sp>
    <dsp:sp modelId="{593539CC-8A9A-4768-80D7-4F40AC1ED24E}">
      <dsp:nvSpPr>
        <dsp:cNvPr id="0" name=""/>
        <dsp:cNvSpPr/>
      </dsp:nvSpPr>
      <dsp:spPr>
        <a:xfrm>
          <a:off x="0" y="4130538"/>
          <a:ext cx="11213432" cy="78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026"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0" i="0" kern="1200"/>
            <a:t>2-3 personal goals for yourself, for the 2026 season on the team. </a:t>
          </a:r>
          <a:endParaRPr lang="en-US" sz="2300" kern="1200"/>
        </a:p>
        <a:p>
          <a:pPr marL="228600" lvl="1" indent="-228600" algn="l" defTabSz="1022350">
            <a:lnSpc>
              <a:spcPct val="90000"/>
            </a:lnSpc>
            <a:spcBef>
              <a:spcPct val="0"/>
            </a:spcBef>
            <a:spcAft>
              <a:spcPct val="20000"/>
            </a:spcAft>
            <a:buChar char="•"/>
          </a:pPr>
          <a:r>
            <a:rPr lang="en-US" sz="2300" b="1" i="0" kern="1200"/>
            <a:t>Turn in your individual goals to a coach and get started on project work!</a:t>
          </a:r>
          <a:endParaRPr lang="en-US" sz="2300" kern="1200"/>
        </a:p>
      </dsp:txBody>
      <dsp:txXfrm>
        <a:off x="0" y="4130538"/>
        <a:ext cx="11213432" cy="7803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08DF8-3BFC-4EEC-B324-735D11229A04}">
      <dsp:nvSpPr>
        <dsp:cNvPr id="0" name=""/>
        <dsp:cNvSpPr/>
      </dsp:nvSpPr>
      <dsp:spPr>
        <a:xfrm>
          <a:off x="3628" y="348094"/>
          <a:ext cx="3538225" cy="65853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Roboto"/>
              <a:ea typeface="Roboto"/>
              <a:cs typeface="Roboto"/>
            </a:rPr>
            <a:t>1. Combine &amp; Categorize Goals</a:t>
          </a:r>
          <a:endParaRPr lang="en-US" sz="1800" kern="1200" dirty="0">
            <a:solidFill>
              <a:schemeClr val="bg1"/>
            </a:solidFill>
          </a:endParaRPr>
        </a:p>
      </dsp:txBody>
      <dsp:txXfrm>
        <a:off x="3628" y="348094"/>
        <a:ext cx="3538225" cy="658539"/>
      </dsp:txXfrm>
    </dsp:sp>
    <dsp:sp modelId="{7D7C0B21-C1F9-4F7A-9093-E3DDADA045CE}">
      <dsp:nvSpPr>
        <dsp:cNvPr id="0" name=""/>
        <dsp:cNvSpPr/>
      </dsp:nvSpPr>
      <dsp:spPr>
        <a:xfrm>
          <a:off x="3628" y="1006633"/>
          <a:ext cx="3538225" cy="35575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solidFill>
              <a:latin typeface="Roboto"/>
              <a:ea typeface="Roboto"/>
              <a:cs typeface="Roboto"/>
            </a:rPr>
            <a:t>Similar goals should be combined to minimize redundancy in preparation for the next step. </a:t>
          </a:r>
          <a:endParaRPr lang="en-US" sz="1800" kern="1200" dirty="0"/>
        </a:p>
        <a:p>
          <a:pPr marL="171450" lvl="1" indent="-171450" algn="l" defTabSz="800100">
            <a:lnSpc>
              <a:spcPct val="90000"/>
            </a:lnSpc>
            <a:spcBef>
              <a:spcPct val="0"/>
            </a:spcBef>
            <a:spcAft>
              <a:spcPct val="15000"/>
            </a:spcAft>
            <a:buChar char="•"/>
          </a:pPr>
          <a:r>
            <a:rPr lang="en-US" sz="1800" kern="1200">
              <a:solidFill>
                <a:srgbClr val="000000"/>
              </a:solidFill>
              <a:latin typeface="Roboto"/>
              <a:ea typeface="Roboto"/>
              <a:cs typeface="Roboto"/>
            </a:rPr>
            <a:t>Goals may need to be further sorted to allow for quicker evaluation, particularly for similar but contradictory goals. </a:t>
          </a:r>
          <a:endParaRPr lang="en-US" sz="1800" kern="1200" dirty="0">
            <a:solidFill>
              <a:srgbClr val="000000"/>
            </a:solidFill>
            <a:latin typeface="Roboto"/>
            <a:ea typeface="Roboto"/>
            <a:cs typeface="Roboto"/>
          </a:endParaRPr>
        </a:p>
        <a:p>
          <a:pPr marL="342900" lvl="2" indent="-171450" algn="l" defTabSz="800100">
            <a:lnSpc>
              <a:spcPct val="90000"/>
            </a:lnSpc>
            <a:spcBef>
              <a:spcPct val="0"/>
            </a:spcBef>
            <a:spcAft>
              <a:spcPct val="15000"/>
            </a:spcAft>
            <a:buChar char="•"/>
          </a:pPr>
          <a:r>
            <a:rPr lang="en-US" sz="1800" kern="1200" dirty="0">
              <a:solidFill>
                <a:srgbClr val="000000"/>
              </a:solidFill>
              <a:latin typeface="Roboto"/>
              <a:ea typeface="Roboto"/>
              <a:cs typeface="Roboto"/>
            </a:rPr>
            <a:t>Example: Rank in the top 3 at District Championship &amp; Rank in the top 5 at District Championship</a:t>
          </a:r>
          <a:endParaRPr lang="en-US" sz="1800" kern="1200" dirty="0"/>
        </a:p>
      </dsp:txBody>
      <dsp:txXfrm>
        <a:off x="3628" y="1006633"/>
        <a:ext cx="3538225" cy="3557519"/>
      </dsp:txXfrm>
    </dsp:sp>
    <dsp:sp modelId="{549E86AA-F84B-4821-A785-516B5450B7BB}">
      <dsp:nvSpPr>
        <dsp:cNvPr id="0" name=""/>
        <dsp:cNvSpPr/>
      </dsp:nvSpPr>
      <dsp:spPr>
        <a:xfrm>
          <a:off x="4037206" y="348094"/>
          <a:ext cx="3538225" cy="65853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Roboto"/>
              <a:ea typeface="Roboto"/>
              <a:cs typeface="Roboto"/>
            </a:rPr>
            <a:t>2. Evaluate Goals</a:t>
          </a:r>
          <a:endParaRPr lang="en-US" sz="1800" kern="1200" dirty="0">
            <a:solidFill>
              <a:schemeClr val="bg1"/>
            </a:solidFill>
          </a:endParaRPr>
        </a:p>
      </dsp:txBody>
      <dsp:txXfrm>
        <a:off x="4037206" y="348094"/>
        <a:ext cx="3538225" cy="658539"/>
      </dsp:txXfrm>
    </dsp:sp>
    <dsp:sp modelId="{7016EA35-14EA-4A3C-99D0-4CC788C45049}">
      <dsp:nvSpPr>
        <dsp:cNvPr id="0" name=""/>
        <dsp:cNvSpPr/>
      </dsp:nvSpPr>
      <dsp:spPr>
        <a:xfrm>
          <a:off x="4037206" y="1006633"/>
          <a:ext cx="3538225" cy="35575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solidFill>
              <a:latin typeface="Roboto"/>
              <a:ea typeface="Roboto"/>
              <a:cs typeface="Roboto"/>
            </a:rPr>
            <a:t>Each goal should be evaluated and/or modified individually, applying the "SMART" principles. </a:t>
          </a:r>
          <a:endParaRPr lang="en-US" sz="1800" kern="1200" dirty="0"/>
        </a:p>
        <a:p>
          <a:pPr marL="342900" lvl="2" indent="-171450" algn="l" defTabSz="800100">
            <a:lnSpc>
              <a:spcPct val="90000"/>
            </a:lnSpc>
            <a:spcBef>
              <a:spcPct val="0"/>
            </a:spcBef>
            <a:spcAft>
              <a:spcPct val="15000"/>
            </a:spcAft>
            <a:buChar char="•"/>
          </a:pPr>
          <a:r>
            <a:rPr lang="en-US" sz="1800" kern="1200">
              <a:solidFill>
                <a:srgbClr val="000000"/>
              </a:solidFill>
              <a:latin typeface="Roboto"/>
              <a:ea typeface="Roboto"/>
              <a:cs typeface="Roboto"/>
            </a:rPr>
            <a:t>In particular, the goal should be evaluated for Attainability and Relevance. If the goal is not Attainable &amp; Relevant, it should be modified or declined.</a:t>
          </a:r>
          <a:endParaRPr lang="en-US" sz="1800" kern="1200" dirty="0">
            <a:solidFill>
              <a:srgbClr val="000000"/>
            </a:solidFill>
            <a:latin typeface="Roboto"/>
            <a:ea typeface="Roboto"/>
            <a:cs typeface="Roboto"/>
          </a:endParaRPr>
        </a:p>
        <a:p>
          <a:pPr marL="171450" lvl="1" indent="-171450" algn="l" defTabSz="800100">
            <a:lnSpc>
              <a:spcPct val="90000"/>
            </a:lnSpc>
            <a:spcBef>
              <a:spcPct val="0"/>
            </a:spcBef>
            <a:spcAft>
              <a:spcPct val="15000"/>
            </a:spcAft>
            <a:buChar char="•"/>
          </a:pPr>
          <a:r>
            <a:rPr lang="en-US" sz="1800" kern="1200" dirty="0">
              <a:solidFill>
                <a:srgbClr val="000000"/>
              </a:solidFill>
              <a:latin typeface="Roboto"/>
              <a:ea typeface="Roboto"/>
              <a:cs typeface="Roboto"/>
            </a:rPr>
            <a:t>Reasoning for declining goals should be discussed and documented.</a:t>
          </a:r>
        </a:p>
      </dsp:txBody>
      <dsp:txXfrm>
        <a:off x="4037206" y="1006633"/>
        <a:ext cx="3538225" cy="3557519"/>
      </dsp:txXfrm>
    </dsp:sp>
    <dsp:sp modelId="{4C892B4D-CDBE-41D7-84C8-09B6454E7AE9}">
      <dsp:nvSpPr>
        <dsp:cNvPr id="0" name=""/>
        <dsp:cNvSpPr/>
      </dsp:nvSpPr>
      <dsp:spPr>
        <a:xfrm>
          <a:off x="8070783" y="348094"/>
          <a:ext cx="3538225" cy="65853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Roboto"/>
              <a:ea typeface="Roboto"/>
              <a:cs typeface="Roboto"/>
            </a:rPr>
            <a:t>3. Share </a:t>
          </a:r>
          <a:r>
            <a:rPr lang="en-US" sz="1800" b="1" kern="1200" dirty="0">
              <a:solidFill>
                <a:schemeClr val="bg1"/>
              </a:solidFill>
              <a:latin typeface="Roboto"/>
              <a:ea typeface="Roboto"/>
              <a:cs typeface="Roboto"/>
            </a:rPr>
            <a:t>Final Goals &amp; Reasoning</a:t>
          </a:r>
          <a:endParaRPr lang="en-US" sz="1800" kern="1200" dirty="0">
            <a:solidFill>
              <a:schemeClr val="bg1"/>
            </a:solidFill>
          </a:endParaRPr>
        </a:p>
      </dsp:txBody>
      <dsp:txXfrm>
        <a:off x="8070783" y="348094"/>
        <a:ext cx="3538225" cy="658539"/>
      </dsp:txXfrm>
    </dsp:sp>
    <dsp:sp modelId="{8825F17C-3BD9-41D8-ADF0-4136F62FBB04}">
      <dsp:nvSpPr>
        <dsp:cNvPr id="0" name=""/>
        <dsp:cNvSpPr/>
      </dsp:nvSpPr>
      <dsp:spPr>
        <a:xfrm>
          <a:off x="8070783" y="1006633"/>
          <a:ext cx="3538225" cy="35575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solidFill>
              <a:latin typeface="Roboto"/>
              <a:ea typeface="Roboto"/>
              <a:cs typeface="Roboto"/>
            </a:rPr>
            <a:t>The final approved goals should be shared with the entire team early and often. </a:t>
          </a:r>
          <a:endParaRPr lang="en-US" sz="1800" kern="1200" dirty="0"/>
        </a:p>
        <a:p>
          <a:pPr marL="171450" lvl="1" indent="-171450" algn="l" defTabSz="800100">
            <a:lnSpc>
              <a:spcPct val="90000"/>
            </a:lnSpc>
            <a:spcBef>
              <a:spcPct val="0"/>
            </a:spcBef>
            <a:spcAft>
              <a:spcPct val="15000"/>
            </a:spcAft>
            <a:buChar char="•"/>
          </a:pPr>
          <a:r>
            <a:rPr lang="en-US" sz="1800" kern="1200" dirty="0">
              <a:solidFill>
                <a:srgbClr val="000000"/>
              </a:solidFill>
              <a:latin typeface="Roboto"/>
              <a:ea typeface="Roboto"/>
              <a:cs typeface="Roboto"/>
            </a:rPr>
            <a:t>Reasoning should be shared for declined goals or groups of declined goals, even if brief, to ensure mutual understanding and buy-in with the approved goals. </a:t>
          </a:r>
          <a:endParaRPr lang="en-US" sz="1800" kern="1200" dirty="0"/>
        </a:p>
      </dsp:txBody>
      <dsp:txXfrm>
        <a:off x="8070783" y="1006633"/>
        <a:ext cx="3538225" cy="3557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0656B-EC76-45BC-A95D-3BDC7836C45C}">
      <dsp:nvSpPr>
        <dsp:cNvPr id="0" name=""/>
        <dsp:cNvSpPr/>
      </dsp:nvSpPr>
      <dsp:spPr>
        <a:xfrm rot="5400000">
          <a:off x="-149249" y="152102"/>
          <a:ext cx="994993" cy="6964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Font typeface="Arial"/>
            <a:buNone/>
          </a:pPr>
          <a:r>
            <a:rPr lang="en-US" sz="1100" b="1" kern="1200" dirty="0">
              <a:solidFill>
                <a:schemeClr val="bg1"/>
              </a:solidFill>
              <a:latin typeface="Roboto"/>
              <a:ea typeface="Roboto"/>
              <a:cs typeface="Roboto"/>
            </a:rPr>
            <a:t>Post:</a:t>
          </a:r>
          <a:endParaRPr lang="en-US" sz="1100" b="1" kern="1200" dirty="0">
            <a:solidFill>
              <a:schemeClr val="bg1"/>
            </a:solidFill>
          </a:endParaRPr>
        </a:p>
      </dsp:txBody>
      <dsp:txXfrm rot="-5400000">
        <a:off x="1" y="351101"/>
        <a:ext cx="696495" cy="298498"/>
      </dsp:txXfrm>
    </dsp:sp>
    <dsp:sp modelId="{A05A6D76-3B4B-46CC-9CCB-9E95663C8BB8}">
      <dsp:nvSpPr>
        <dsp:cNvPr id="0" name=""/>
        <dsp:cNvSpPr/>
      </dsp:nvSpPr>
      <dsp:spPr>
        <a:xfrm rot="5400000">
          <a:off x="5336008" y="-4636659"/>
          <a:ext cx="646745" cy="99257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a:buChar char="•"/>
          </a:pPr>
          <a:r>
            <a:rPr lang="en-US" sz="1600" b="0" kern="1200">
              <a:solidFill>
                <a:srgbClr val="000000"/>
              </a:solidFill>
              <a:latin typeface="Roboto"/>
              <a:ea typeface="Roboto"/>
              <a:cs typeface="Roboto"/>
            </a:rPr>
            <a:t>Goals are posted or shared in a location where team members can view them at least once a week.</a:t>
          </a:r>
          <a:endParaRPr lang="en-US" sz="1600" kern="1200" dirty="0"/>
        </a:p>
      </dsp:txBody>
      <dsp:txXfrm rot="-5400000">
        <a:off x="696495" y="34425"/>
        <a:ext cx="9894201" cy="583603"/>
      </dsp:txXfrm>
    </dsp:sp>
    <dsp:sp modelId="{FF7836BC-1D2A-4093-AEF7-DE43DCAD7399}">
      <dsp:nvSpPr>
        <dsp:cNvPr id="0" name=""/>
        <dsp:cNvSpPr/>
      </dsp:nvSpPr>
      <dsp:spPr>
        <a:xfrm rot="5400000">
          <a:off x="-149249" y="1028855"/>
          <a:ext cx="994993" cy="6964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latin typeface="Roboto"/>
              <a:ea typeface="Roboto"/>
              <a:cs typeface="Roboto"/>
            </a:rPr>
            <a:t>Check:</a:t>
          </a:r>
          <a:endParaRPr lang="en-US" sz="1100" b="1" kern="1200" dirty="0">
            <a:solidFill>
              <a:schemeClr val="bg1"/>
            </a:solidFill>
          </a:endParaRPr>
        </a:p>
      </dsp:txBody>
      <dsp:txXfrm rot="-5400000">
        <a:off x="1" y="1227854"/>
        <a:ext cx="696495" cy="298498"/>
      </dsp:txXfrm>
    </dsp:sp>
    <dsp:sp modelId="{9D28126E-97D9-485F-B804-BD884B14B2E0}">
      <dsp:nvSpPr>
        <dsp:cNvPr id="0" name=""/>
        <dsp:cNvSpPr/>
      </dsp:nvSpPr>
      <dsp:spPr>
        <a:xfrm rot="5400000">
          <a:off x="5336008" y="-3759907"/>
          <a:ext cx="646745" cy="99257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a:solidFill>
                <a:srgbClr val="000000"/>
              </a:solidFill>
              <a:latin typeface="Roboto"/>
              <a:ea typeface="Roboto"/>
              <a:cs typeface="Roboto"/>
            </a:rPr>
            <a:t>The team holds a monthly "goal check-in" meeting to understand progress and modify goals if needed.</a:t>
          </a:r>
          <a:endParaRPr lang="en-US" sz="1600" b="0" kern="1200" dirty="0">
            <a:solidFill>
              <a:srgbClr val="000000"/>
            </a:solidFill>
          </a:endParaRPr>
        </a:p>
      </dsp:txBody>
      <dsp:txXfrm rot="-5400000">
        <a:off x="696495" y="911177"/>
        <a:ext cx="9894201" cy="583603"/>
      </dsp:txXfrm>
    </dsp:sp>
    <dsp:sp modelId="{C3287FE2-6F0E-47C8-BF9C-D3961D9C6091}">
      <dsp:nvSpPr>
        <dsp:cNvPr id="0" name=""/>
        <dsp:cNvSpPr/>
      </dsp:nvSpPr>
      <dsp:spPr>
        <a:xfrm rot="5400000">
          <a:off x="-149249" y="1905607"/>
          <a:ext cx="994993" cy="6964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latin typeface="Roboto"/>
              <a:ea typeface="Roboto"/>
              <a:cs typeface="Roboto"/>
            </a:rPr>
            <a:t>Evaluate:</a:t>
          </a:r>
        </a:p>
      </dsp:txBody>
      <dsp:txXfrm rot="-5400000">
        <a:off x="1" y="2104606"/>
        <a:ext cx="696495" cy="298498"/>
      </dsp:txXfrm>
    </dsp:sp>
    <dsp:sp modelId="{B9C0BB70-B08F-48A9-8BC2-29EEF9154EDF}">
      <dsp:nvSpPr>
        <dsp:cNvPr id="0" name=""/>
        <dsp:cNvSpPr/>
      </dsp:nvSpPr>
      <dsp:spPr>
        <a:xfrm rot="5400000">
          <a:off x="5336008" y="-2883155"/>
          <a:ext cx="646745" cy="99257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a:solidFill>
                <a:srgbClr val="000000"/>
              </a:solidFill>
              <a:latin typeface="Roboto"/>
              <a:ea typeface="Roboto"/>
              <a:cs typeface="Roboto"/>
            </a:rPr>
            <a:t>After each competition/event, the team evaluates if they met their competition/event goals and how.</a:t>
          </a:r>
          <a:endParaRPr lang="en-US" sz="1600" b="0" kern="1200" dirty="0">
            <a:solidFill>
              <a:srgbClr val="000000"/>
            </a:solidFill>
            <a:latin typeface="Roboto"/>
            <a:ea typeface="Roboto"/>
            <a:cs typeface="Roboto"/>
          </a:endParaRPr>
        </a:p>
      </dsp:txBody>
      <dsp:txXfrm rot="-5400000">
        <a:off x="696495" y="1787929"/>
        <a:ext cx="9894201" cy="583603"/>
      </dsp:txXfrm>
    </dsp:sp>
    <dsp:sp modelId="{CDD1469C-8B6B-46DD-94C1-7A7601F93B56}">
      <dsp:nvSpPr>
        <dsp:cNvPr id="0" name=""/>
        <dsp:cNvSpPr/>
      </dsp:nvSpPr>
      <dsp:spPr>
        <a:xfrm rot="5400000">
          <a:off x="-149249" y="2782359"/>
          <a:ext cx="994993" cy="6964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latin typeface="Roboto"/>
              <a:ea typeface="Roboto"/>
              <a:cs typeface="Roboto"/>
            </a:rPr>
            <a:t>Reflect &amp; Celebrate:</a:t>
          </a:r>
          <a:endParaRPr lang="en-US" sz="1100" b="1" kern="1200" dirty="0">
            <a:solidFill>
              <a:schemeClr val="bg1"/>
            </a:solidFill>
          </a:endParaRPr>
        </a:p>
      </dsp:txBody>
      <dsp:txXfrm rot="-5400000">
        <a:off x="1" y="2981358"/>
        <a:ext cx="696495" cy="298498"/>
      </dsp:txXfrm>
    </dsp:sp>
    <dsp:sp modelId="{3F124C89-793E-439D-B8F0-75B34E471250}">
      <dsp:nvSpPr>
        <dsp:cNvPr id="0" name=""/>
        <dsp:cNvSpPr/>
      </dsp:nvSpPr>
      <dsp:spPr>
        <a:xfrm rot="5400000">
          <a:off x="5335838" y="-2006232"/>
          <a:ext cx="647085" cy="99257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a:solidFill>
                <a:srgbClr val="000000"/>
              </a:solidFill>
              <a:latin typeface="Roboto"/>
              <a:ea typeface="Roboto"/>
              <a:cs typeface="Roboto"/>
            </a:rPr>
            <a:t>At the end of the season, the team holds a "season reflection" meeting to discuss whether they met their goals and other successes or areas for improvement that may lead to future goals. It’s always good to celebrate even the smallest of goals. </a:t>
          </a:r>
          <a:endParaRPr lang="en-US" sz="1600" b="0" kern="1200" dirty="0">
            <a:solidFill>
              <a:srgbClr val="000000"/>
            </a:solidFill>
          </a:endParaRPr>
        </a:p>
      </dsp:txBody>
      <dsp:txXfrm rot="-5400000">
        <a:off x="696495" y="2664699"/>
        <a:ext cx="9894184" cy="583909"/>
      </dsp:txXfrm>
    </dsp:sp>
    <dsp:sp modelId="{FD747368-FC93-41FB-AC0B-93C444A9A17E}">
      <dsp:nvSpPr>
        <dsp:cNvPr id="0" name=""/>
        <dsp:cNvSpPr/>
      </dsp:nvSpPr>
      <dsp:spPr>
        <a:xfrm rot="5400000">
          <a:off x="-149249" y="3659111"/>
          <a:ext cx="994993" cy="6964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latin typeface="Roboto"/>
              <a:ea typeface="Roboto"/>
              <a:cs typeface="Roboto"/>
            </a:rPr>
            <a:t>Build:</a:t>
          </a:r>
          <a:endParaRPr lang="en-US" sz="1100" b="1" kern="1200" dirty="0">
            <a:solidFill>
              <a:schemeClr val="bg1"/>
            </a:solidFill>
          </a:endParaRPr>
        </a:p>
      </dsp:txBody>
      <dsp:txXfrm rot="-5400000">
        <a:off x="1" y="3858110"/>
        <a:ext cx="696495" cy="298498"/>
      </dsp:txXfrm>
    </dsp:sp>
    <dsp:sp modelId="{DB9DBAAF-164A-4E7B-AA00-5B49EC2E6A37}">
      <dsp:nvSpPr>
        <dsp:cNvPr id="0" name=""/>
        <dsp:cNvSpPr/>
      </dsp:nvSpPr>
      <dsp:spPr>
        <a:xfrm rot="5400000">
          <a:off x="5336008" y="-1129650"/>
          <a:ext cx="646745" cy="99257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a:solidFill>
                <a:srgbClr val="000000"/>
              </a:solidFill>
              <a:latin typeface="Roboto"/>
              <a:ea typeface="Roboto"/>
              <a:cs typeface="Roboto"/>
            </a:rPr>
            <a:t>When setting goals for the upcoming season, the team refers to their previous season's goals to have a better understanding of what is attainable.</a:t>
          </a:r>
          <a:endParaRPr lang="en-US" sz="1600" b="0" kern="1200" dirty="0">
            <a:solidFill>
              <a:srgbClr val="000000"/>
            </a:solidFill>
          </a:endParaRPr>
        </a:p>
      </dsp:txBody>
      <dsp:txXfrm rot="-5400000">
        <a:off x="696495" y="3541434"/>
        <a:ext cx="9894201" cy="583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348F5-926D-4087-A35A-7CDED193A153}">
      <dsp:nvSpPr>
        <dsp:cNvPr id="0" name=""/>
        <dsp:cNvSpPr/>
      </dsp:nvSpPr>
      <dsp:spPr>
        <a:xfrm>
          <a:off x="0" y="1748"/>
          <a:ext cx="7199835" cy="7448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26119-2358-488B-8FEA-4A39E33365C2}">
      <dsp:nvSpPr>
        <dsp:cNvPr id="0" name=""/>
        <dsp:cNvSpPr/>
      </dsp:nvSpPr>
      <dsp:spPr>
        <a:xfrm>
          <a:off x="225325" y="169345"/>
          <a:ext cx="409682" cy="4096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701DED-C7B9-4CA6-8640-599D4A2110BD}">
      <dsp:nvSpPr>
        <dsp:cNvPr id="0" name=""/>
        <dsp:cNvSpPr/>
      </dsp:nvSpPr>
      <dsp:spPr>
        <a:xfrm>
          <a:off x="860332" y="1748"/>
          <a:ext cx="6339502" cy="744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33" tIns="78833" rIns="78833" bIns="78833" numCol="1" spcCol="1270" anchor="ctr" anchorCtr="0">
          <a:noAutofit/>
        </a:bodyPr>
        <a:lstStyle/>
        <a:p>
          <a:pPr marL="0" lvl="0" indent="0" algn="l" defTabSz="844550">
            <a:lnSpc>
              <a:spcPct val="90000"/>
            </a:lnSpc>
            <a:spcBef>
              <a:spcPct val="0"/>
            </a:spcBef>
            <a:spcAft>
              <a:spcPct val="35000"/>
            </a:spcAft>
            <a:buNone/>
          </a:pPr>
          <a:r>
            <a:rPr lang="en-US" sz="1900" kern="1200" dirty="0"/>
            <a:t>Clear goals provide direction, alignment, and a shared basis for decision-making across the team.</a:t>
          </a:r>
        </a:p>
      </dsp:txBody>
      <dsp:txXfrm>
        <a:off x="860332" y="1748"/>
        <a:ext cx="6339502" cy="744876"/>
      </dsp:txXfrm>
    </dsp:sp>
    <dsp:sp modelId="{356325F3-C5F6-4507-AE76-86C2026527C7}">
      <dsp:nvSpPr>
        <dsp:cNvPr id="0" name=""/>
        <dsp:cNvSpPr/>
      </dsp:nvSpPr>
      <dsp:spPr>
        <a:xfrm>
          <a:off x="0" y="932843"/>
          <a:ext cx="7199835" cy="7448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A5B2B-E8D9-487C-8D94-1CCEC9595964}">
      <dsp:nvSpPr>
        <dsp:cNvPr id="0" name=""/>
        <dsp:cNvSpPr/>
      </dsp:nvSpPr>
      <dsp:spPr>
        <a:xfrm>
          <a:off x="225325" y="1100440"/>
          <a:ext cx="409682" cy="4096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2F17EB-1CA7-4BF7-92C5-8FE5E5D7750F}">
      <dsp:nvSpPr>
        <dsp:cNvPr id="0" name=""/>
        <dsp:cNvSpPr/>
      </dsp:nvSpPr>
      <dsp:spPr>
        <a:xfrm>
          <a:off x="860332" y="932843"/>
          <a:ext cx="6339502" cy="744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33" tIns="78833" rIns="78833" bIns="78833" numCol="1" spcCol="1270" anchor="ctr" anchorCtr="0">
          <a:noAutofit/>
        </a:bodyPr>
        <a:lstStyle/>
        <a:p>
          <a:pPr marL="0" lvl="0" indent="0" algn="l" defTabSz="844550">
            <a:lnSpc>
              <a:spcPct val="90000"/>
            </a:lnSpc>
            <a:spcBef>
              <a:spcPct val="0"/>
            </a:spcBef>
            <a:spcAft>
              <a:spcPct val="35000"/>
            </a:spcAft>
            <a:buNone/>
          </a:pPr>
          <a:r>
            <a:rPr lang="en-US" sz="1900" kern="1200" dirty="0"/>
            <a:t>Effective goals are </a:t>
          </a:r>
          <a:r>
            <a:rPr lang="en-US" sz="1900" b="1" kern="1200" dirty="0"/>
            <a:t>SMART</a:t>
          </a:r>
          <a:r>
            <a:rPr lang="en-US" sz="1900" kern="1200" dirty="0"/>
            <a:t>: specific, measurable, attainable, relevant, and time-bound.</a:t>
          </a:r>
        </a:p>
      </dsp:txBody>
      <dsp:txXfrm>
        <a:off x="860332" y="932843"/>
        <a:ext cx="6339502" cy="744876"/>
      </dsp:txXfrm>
    </dsp:sp>
    <dsp:sp modelId="{A4760A37-7F67-4425-8E16-94AB712F20DD}">
      <dsp:nvSpPr>
        <dsp:cNvPr id="0" name=""/>
        <dsp:cNvSpPr/>
      </dsp:nvSpPr>
      <dsp:spPr>
        <a:xfrm>
          <a:off x="0" y="1863939"/>
          <a:ext cx="7199835" cy="7448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E6D22-F06D-43B6-AA18-AC0A64465DE6}">
      <dsp:nvSpPr>
        <dsp:cNvPr id="0" name=""/>
        <dsp:cNvSpPr/>
      </dsp:nvSpPr>
      <dsp:spPr>
        <a:xfrm>
          <a:off x="225325" y="2031536"/>
          <a:ext cx="409682" cy="4096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C5FF4-0F6E-4D0C-8A83-7147200784F6}">
      <dsp:nvSpPr>
        <dsp:cNvPr id="0" name=""/>
        <dsp:cNvSpPr/>
      </dsp:nvSpPr>
      <dsp:spPr>
        <a:xfrm>
          <a:off x="860332" y="1863939"/>
          <a:ext cx="6339502" cy="744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33" tIns="78833" rIns="78833" bIns="78833" numCol="1" spcCol="1270" anchor="ctr" anchorCtr="0">
          <a:noAutofit/>
        </a:bodyPr>
        <a:lstStyle/>
        <a:p>
          <a:pPr marL="0" lvl="0" indent="0" algn="l" defTabSz="844550" rtl="0">
            <a:lnSpc>
              <a:spcPct val="90000"/>
            </a:lnSpc>
            <a:spcBef>
              <a:spcPct val="0"/>
            </a:spcBef>
            <a:spcAft>
              <a:spcPct val="35000"/>
            </a:spcAft>
            <a:buNone/>
          </a:pPr>
          <a:r>
            <a:rPr lang="en-US" sz="1900" kern="1200" dirty="0"/>
            <a:t>Strong goals reflect team resources, past performance, and desired growth</a:t>
          </a:r>
          <a:r>
            <a:rPr lang="en-US" sz="1900" kern="1200" dirty="0">
              <a:latin typeface="Roboto" panose="020B0604020202020204"/>
            </a:rPr>
            <a:t> - </a:t>
          </a:r>
          <a:r>
            <a:rPr lang="en-US" sz="1900" kern="1200" dirty="0"/>
            <a:t>not just aspirations.</a:t>
          </a:r>
        </a:p>
      </dsp:txBody>
      <dsp:txXfrm>
        <a:off x="860332" y="1863939"/>
        <a:ext cx="6339502" cy="744876"/>
      </dsp:txXfrm>
    </dsp:sp>
    <dsp:sp modelId="{223EF5DD-9473-4F77-8FFF-2767845E29B8}">
      <dsp:nvSpPr>
        <dsp:cNvPr id="0" name=""/>
        <dsp:cNvSpPr/>
      </dsp:nvSpPr>
      <dsp:spPr>
        <a:xfrm>
          <a:off x="0" y="2795034"/>
          <a:ext cx="7199835" cy="7448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CD10B-6A56-4F68-9FBE-A620F7023CE4}">
      <dsp:nvSpPr>
        <dsp:cNvPr id="0" name=""/>
        <dsp:cNvSpPr/>
      </dsp:nvSpPr>
      <dsp:spPr>
        <a:xfrm>
          <a:off x="225325" y="2962631"/>
          <a:ext cx="409682" cy="4096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3AF72C-B07B-403D-B42B-D0D8442004DF}">
      <dsp:nvSpPr>
        <dsp:cNvPr id="0" name=""/>
        <dsp:cNvSpPr/>
      </dsp:nvSpPr>
      <dsp:spPr>
        <a:xfrm>
          <a:off x="860332" y="2795034"/>
          <a:ext cx="6339502" cy="744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33" tIns="78833" rIns="78833" bIns="78833" numCol="1" spcCol="1270" anchor="ctr" anchorCtr="0">
          <a:noAutofit/>
        </a:bodyPr>
        <a:lstStyle/>
        <a:p>
          <a:pPr marL="0" lvl="0" indent="0" algn="l" defTabSz="844550">
            <a:lnSpc>
              <a:spcPct val="90000"/>
            </a:lnSpc>
            <a:spcBef>
              <a:spcPct val="0"/>
            </a:spcBef>
            <a:spcAft>
              <a:spcPct val="35000"/>
            </a:spcAft>
            <a:buNone/>
          </a:pPr>
          <a:r>
            <a:rPr lang="en-US" sz="1900" kern="1200" dirty="0"/>
            <a:t>Progress should be tracked with metrics and revisited regularly throughout the season.</a:t>
          </a:r>
        </a:p>
      </dsp:txBody>
      <dsp:txXfrm>
        <a:off x="860332" y="2795034"/>
        <a:ext cx="6339502" cy="744876"/>
      </dsp:txXfrm>
    </dsp:sp>
    <dsp:sp modelId="{EB4CF400-1238-4D71-B6EC-DB3B4DA31BEA}">
      <dsp:nvSpPr>
        <dsp:cNvPr id="0" name=""/>
        <dsp:cNvSpPr/>
      </dsp:nvSpPr>
      <dsp:spPr>
        <a:xfrm>
          <a:off x="0" y="3726130"/>
          <a:ext cx="7199835" cy="7448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269EF-5753-4DED-A9CA-200C9772A9BC}">
      <dsp:nvSpPr>
        <dsp:cNvPr id="0" name=""/>
        <dsp:cNvSpPr/>
      </dsp:nvSpPr>
      <dsp:spPr>
        <a:xfrm>
          <a:off x="225325" y="3893727"/>
          <a:ext cx="409682" cy="4096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73B65A-4FED-4D3C-A129-EA7FA7756EC2}">
      <dsp:nvSpPr>
        <dsp:cNvPr id="0" name=""/>
        <dsp:cNvSpPr/>
      </dsp:nvSpPr>
      <dsp:spPr>
        <a:xfrm>
          <a:off x="860332" y="3726130"/>
          <a:ext cx="6339502" cy="744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33" tIns="78833" rIns="78833" bIns="78833" numCol="1" spcCol="1270" anchor="ctr" anchorCtr="0">
          <a:noAutofit/>
        </a:bodyPr>
        <a:lstStyle/>
        <a:p>
          <a:pPr marL="0" lvl="0" indent="0" algn="l" defTabSz="844550" rtl="0">
            <a:lnSpc>
              <a:spcPct val="90000"/>
            </a:lnSpc>
            <a:spcBef>
              <a:spcPct val="0"/>
            </a:spcBef>
            <a:spcAft>
              <a:spcPct val="35000"/>
            </a:spcAft>
            <a:buNone/>
          </a:pPr>
          <a:r>
            <a:rPr lang="en-US" sz="1900" kern="1200" dirty="0"/>
            <a:t>Goal setting should be inclusive, blameless, and focused on learning as much as </a:t>
          </a:r>
          <a:r>
            <a:rPr lang="en-US" sz="1900" kern="1200" dirty="0">
              <a:latin typeface="Roboto" panose="020B0604020202020204"/>
            </a:rPr>
            <a:t>on specific outcomes</a:t>
          </a:r>
          <a:r>
            <a:rPr lang="en-US" sz="1900" kern="1200" dirty="0"/>
            <a:t>.</a:t>
          </a:r>
        </a:p>
      </dsp:txBody>
      <dsp:txXfrm>
        <a:off x="860332" y="3726130"/>
        <a:ext cx="6339502" cy="744876"/>
      </dsp:txXfrm>
    </dsp:sp>
    <dsp:sp modelId="{DDF4FF0E-144D-4E35-AC06-F4496A32E0AB}">
      <dsp:nvSpPr>
        <dsp:cNvPr id="0" name=""/>
        <dsp:cNvSpPr/>
      </dsp:nvSpPr>
      <dsp:spPr>
        <a:xfrm>
          <a:off x="0" y="4657225"/>
          <a:ext cx="7199835" cy="7448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3A67E-2A6E-47A5-9EF4-73F0EEC67602}">
      <dsp:nvSpPr>
        <dsp:cNvPr id="0" name=""/>
        <dsp:cNvSpPr/>
      </dsp:nvSpPr>
      <dsp:spPr>
        <a:xfrm>
          <a:off x="225325" y="4824822"/>
          <a:ext cx="409682" cy="4096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A1054D-A4FE-4C41-BC85-4A36190099B1}">
      <dsp:nvSpPr>
        <dsp:cNvPr id="0" name=""/>
        <dsp:cNvSpPr/>
      </dsp:nvSpPr>
      <dsp:spPr>
        <a:xfrm>
          <a:off x="860332" y="4657225"/>
          <a:ext cx="6339502" cy="744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33" tIns="78833" rIns="78833" bIns="78833" numCol="1" spcCol="1270" anchor="ctr" anchorCtr="0">
          <a:noAutofit/>
        </a:bodyPr>
        <a:lstStyle/>
        <a:p>
          <a:pPr marL="0" lvl="0" indent="0" algn="l" defTabSz="844550" rtl="0">
            <a:lnSpc>
              <a:spcPct val="90000"/>
            </a:lnSpc>
            <a:spcBef>
              <a:spcPct val="0"/>
            </a:spcBef>
            <a:spcAft>
              <a:spcPct val="35000"/>
            </a:spcAft>
            <a:buNone/>
          </a:pPr>
          <a:r>
            <a:rPr lang="en-US" sz="1900" kern="1200" dirty="0"/>
            <a:t>Reviewing and celebrating </a:t>
          </a:r>
          <a:r>
            <a:rPr lang="en-US" sz="1900" kern="1200" dirty="0">
              <a:latin typeface="Roboto" panose="020B0604020202020204"/>
            </a:rPr>
            <a:t>goals, whether met</a:t>
          </a:r>
          <a:r>
            <a:rPr lang="en-US" sz="1900" kern="1200" dirty="0"/>
            <a:t> or </a:t>
          </a:r>
          <a:r>
            <a:rPr lang="en-US" sz="1900" kern="1200" dirty="0">
              <a:latin typeface="Roboto" panose="020B0604020202020204"/>
            </a:rPr>
            <a:t>missed, drives</a:t>
          </a:r>
          <a:r>
            <a:rPr lang="en-US" sz="1900" kern="1200" dirty="0"/>
            <a:t> continuous improvement year to year</a:t>
          </a:r>
        </a:p>
      </dsp:txBody>
      <dsp:txXfrm>
        <a:off x="860332" y="4657225"/>
        <a:ext cx="6339502" cy="74487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046EF7C8-1689-D446-83C2-D6EF6D1513E3}" type="datetimeFigureOut">
              <a:rPr lang="en-US" smtClean="0"/>
              <a:pPr/>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DA00C252-9C14-AB47-AC4E-F17360C2B6C7}" type="slidenum">
              <a:rPr lang="en-US" smtClean="0"/>
              <a:pPr/>
              <a:t>‹#›</a:t>
            </a:fld>
            <a:endParaRPr lang="en-US"/>
          </a:p>
        </p:txBody>
      </p:sp>
    </p:spTree>
    <p:extLst>
      <p:ext uri="{BB962C8B-B14F-4D97-AF65-F5344CB8AC3E}">
        <p14:creationId xmlns:p14="http://schemas.microsoft.com/office/powerpoint/2010/main" val="378972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8C81-8E17-365B-78E0-AD83C3192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1A514-D514-6928-D02C-7CF8F55E6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17A01-5669-2199-A990-F4CFAE0D7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76655C-79AF-4ED8-0770-BBEAA0AA5251}"/>
              </a:ext>
            </a:extLst>
          </p:cNvPr>
          <p:cNvSpPr>
            <a:spLocks noGrp="1"/>
          </p:cNvSpPr>
          <p:nvPr>
            <p:ph type="sldNum" sz="quarter" idx="5"/>
          </p:nvPr>
        </p:nvSpPr>
        <p:spPr/>
        <p:txBody>
          <a:bodyPr/>
          <a:lstStyle/>
          <a:p>
            <a:fld id="{DA00C252-9C14-AB47-AC4E-F17360C2B6C7}" type="slidenum">
              <a:rPr lang="en-US" smtClean="0"/>
              <a:pPr/>
              <a:t>2</a:t>
            </a:fld>
            <a:endParaRPr lang="en-US"/>
          </a:p>
        </p:txBody>
      </p:sp>
    </p:spTree>
    <p:extLst>
      <p:ext uri="{BB962C8B-B14F-4D97-AF65-F5344CB8AC3E}">
        <p14:creationId xmlns:p14="http://schemas.microsoft.com/office/powerpoint/2010/main" val="483846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FLL Photo">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95A52DAC-1DEA-BA41-B665-B64CE03386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 y="0"/>
            <a:ext cx="12191991" cy="5410200"/>
          </a:xfrm>
          <a:prstGeom prst="rect">
            <a:avLst/>
          </a:prstGeom>
        </p:spPr>
      </p:pic>
      <p:grpSp>
        <p:nvGrpSpPr>
          <p:cNvPr id="2" name="Group 1">
            <a:extLst>
              <a:ext uri="{FF2B5EF4-FFF2-40B4-BE49-F238E27FC236}">
                <a16:creationId xmlns:a16="http://schemas.microsoft.com/office/drawing/2014/main" id="{703AF7B6-7932-8A40-9545-50884EABAA19}"/>
              </a:ext>
            </a:extLst>
          </p:cNvPr>
          <p:cNvGrpSpPr/>
          <p:nvPr userDrawn="1"/>
        </p:nvGrpSpPr>
        <p:grpSpPr>
          <a:xfrm>
            <a:off x="2455456" y="5761402"/>
            <a:ext cx="7281087" cy="792000"/>
            <a:chOff x="4019531" y="5761402"/>
            <a:chExt cx="7281087" cy="792000"/>
          </a:xfrm>
        </p:grpSpPr>
        <p:cxnSp>
          <p:nvCxnSpPr>
            <p:cNvPr id="21" name="Straight Connector 20">
              <a:extLst>
                <a:ext uri="{FF2B5EF4-FFF2-40B4-BE49-F238E27FC236}">
                  <a16:creationId xmlns:a16="http://schemas.microsoft.com/office/drawing/2014/main" id="{5F7AABBA-2A67-104D-8E4F-2A00B2254941}"/>
                </a:ext>
              </a:extLst>
            </p:cNvPr>
            <p:cNvCxnSpPr/>
            <p:nvPr userDrawn="1"/>
          </p:nvCxnSpPr>
          <p:spPr>
            <a:xfrm>
              <a:off x="6563861" y="5761402"/>
              <a:ext cx="0" cy="792000"/>
            </a:xfrm>
            <a:prstGeom prst="line">
              <a:avLst/>
            </a:prstGeom>
            <a:ln w="15875"/>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2BB7BD3E-16C8-4E4C-A899-960966609756}"/>
                </a:ext>
              </a:extLst>
            </p:cNvPr>
            <p:cNvPicPr>
              <a:picLocks noChangeAspect="1"/>
            </p:cNvPicPr>
            <p:nvPr userDrawn="1"/>
          </p:nvPicPr>
          <p:blipFill>
            <a:blip r:embed="rId3"/>
            <a:srcRect l="56" r="56"/>
            <a:stretch/>
          </p:blipFill>
          <p:spPr>
            <a:xfrm>
              <a:off x="8367894" y="5911242"/>
              <a:ext cx="1153246" cy="535762"/>
            </a:xfrm>
            <a:prstGeom prst="rect">
              <a:avLst/>
            </a:prstGeom>
          </p:spPr>
        </p:pic>
        <p:pic>
          <p:nvPicPr>
            <p:cNvPr id="11" name="Picture 10">
              <a:extLst>
                <a:ext uri="{FF2B5EF4-FFF2-40B4-BE49-F238E27FC236}">
                  <a16:creationId xmlns:a16="http://schemas.microsoft.com/office/drawing/2014/main" id="{55F10E91-64C3-E24A-92E2-D69367BC56E0}"/>
                </a:ext>
              </a:extLst>
            </p:cNvPr>
            <p:cNvPicPr>
              <a:picLocks noChangeAspect="1"/>
            </p:cNvPicPr>
            <p:nvPr userDrawn="1"/>
          </p:nvPicPr>
          <p:blipFill>
            <a:blip r:embed="rId4"/>
            <a:srcRect l="49" r="49"/>
            <a:stretch/>
          </p:blipFill>
          <p:spPr>
            <a:xfrm>
              <a:off x="9997994" y="5922404"/>
              <a:ext cx="1302624" cy="529768"/>
            </a:xfrm>
            <a:prstGeom prst="rect">
              <a:avLst/>
            </a:prstGeom>
          </p:spPr>
        </p:pic>
        <p:pic>
          <p:nvPicPr>
            <p:cNvPr id="12" name="Picture 11">
              <a:extLst>
                <a:ext uri="{FF2B5EF4-FFF2-40B4-BE49-F238E27FC236}">
                  <a16:creationId xmlns:a16="http://schemas.microsoft.com/office/drawing/2014/main" id="{13D4A69F-0D95-CD4E-A0C1-86DBB143C7B4}"/>
                </a:ext>
              </a:extLst>
            </p:cNvPr>
            <p:cNvPicPr>
              <a:picLocks noChangeAspect="1"/>
            </p:cNvPicPr>
            <p:nvPr userDrawn="1"/>
          </p:nvPicPr>
          <p:blipFill>
            <a:blip r:embed="rId5"/>
            <a:srcRect l="81" r="81"/>
            <a:stretch/>
          </p:blipFill>
          <p:spPr>
            <a:xfrm>
              <a:off x="7101818" y="5879554"/>
              <a:ext cx="789228" cy="555699"/>
            </a:xfrm>
            <a:prstGeom prst="rect">
              <a:avLst/>
            </a:prstGeom>
          </p:spPr>
        </p:pic>
        <p:pic>
          <p:nvPicPr>
            <p:cNvPr id="13" name="Picture 12">
              <a:extLst>
                <a:ext uri="{FF2B5EF4-FFF2-40B4-BE49-F238E27FC236}">
                  <a16:creationId xmlns:a16="http://schemas.microsoft.com/office/drawing/2014/main" id="{161B55AD-D92A-F645-B671-A584A32F0436}"/>
                </a:ext>
              </a:extLst>
            </p:cNvPr>
            <p:cNvPicPr>
              <a:picLocks noChangeAspect="1"/>
            </p:cNvPicPr>
            <p:nvPr userDrawn="1"/>
          </p:nvPicPr>
          <p:blipFill>
            <a:blip r:embed="rId6"/>
            <a:srcRect l="58" r="58"/>
            <a:stretch/>
          </p:blipFill>
          <p:spPr>
            <a:xfrm>
              <a:off x="4019531" y="5891301"/>
              <a:ext cx="2103948" cy="549945"/>
            </a:xfrm>
            <a:prstGeom prst="rect">
              <a:avLst/>
            </a:prstGeom>
          </p:spPr>
        </p:pic>
      </p:grpSp>
    </p:spTree>
    <p:extLst>
      <p:ext uri="{BB962C8B-B14F-4D97-AF65-F5344CB8AC3E}">
        <p14:creationId xmlns:p14="http://schemas.microsoft.com/office/powerpoint/2010/main" val="4252606063"/>
      </p:ext>
    </p:extLst>
  </p:cSld>
  <p:clrMapOvr>
    <a:masterClrMapping/>
  </p:clrMapOvr>
  <p:extLst>
    <p:ext uri="{DCECCB84-F9BA-43D5-87BE-67443E8EF086}">
      <p15:sldGuideLst xmlns:p15="http://schemas.microsoft.com/office/powerpoint/2012/main">
        <p15:guide id="1" orient="horz" pos="3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with Subhead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A071E8-E372-D944-9FA8-B88587CB8F57}"/>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08F19441-7272-5744-BEA8-7F0C5CAB7B31}"/>
              </a:ext>
            </a:extLst>
          </p:cNvPr>
          <p:cNvSpPr>
            <a:spLocks noGrp="1"/>
          </p:cNvSpPr>
          <p:nvPr>
            <p:ph type="title"/>
          </p:nvPr>
        </p:nvSpPr>
        <p:spPr>
          <a:xfrm>
            <a:off x="457199" y="274320"/>
            <a:ext cx="11221453" cy="5138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85C13B-BDAA-1644-940F-DFC7117232AC}"/>
              </a:ext>
            </a:extLst>
          </p:cNvPr>
          <p:cNvSpPr>
            <a:spLocks noGrp="1"/>
          </p:cNvSpPr>
          <p:nvPr>
            <p:ph type="body" idx="1"/>
          </p:nvPr>
        </p:nvSpPr>
        <p:spPr>
          <a:xfrm>
            <a:off x="457200" y="1097280"/>
            <a:ext cx="5157787" cy="513844"/>
          </a:xfrm>
          <a:prstGeom prst="rect">
            <a:avLst/>
          </a:prstGeom>
        </p:spPr>
        <p:txBody>
          <a:bodyPr anchor="t" anchorCtr="0"/>
          <a:lstStyle>
            <a:lvl1pPr marL="0" indent="0">
              <a:buNone/>
              <a:defRPr sz="1800" b="1" i="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270742DD-3088-F243-B30B-456C190E9E2B}"/>
              </a:ext>
            </a:extLst>
          </p:cNvPr>
          <p:cNvSpPr>
            <a:spLocks noGrp="1"/>
          </p:cNvSpPr>
          <p:nvPr>
            <p:ph type="body" sz="quarter" idx="3"/>
          </p:nvPr>
        </p:nvSpPr>
        <p:spPr>
          <a:xfrm>
            <a:off x="6505401" y="1097280"/>
            <a:ext cx="5183188" cy="513844"/>
          </a:xfrm>
          <a:prstGeom prst="rect">
            <a:avLst/>
          </a:prstGeom>
        </p:spPr>
        <p:txBody>
          <a:bodyPr anchor="t" anchorCtr="0"/>
          <a:lstStyle>
            <a:lvl1pPr marL="0" indent="0">
              <a:buNone/>
              <a:defRPr sz="1800" b="1" i="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2">
            <a:extLst>
              <a:ext uri="{FF2B5EF4-FFF2-40B4-BE49-F238E27FC236}">
                <a16:creationId xmlns:a16="http://schemas.microsoft.com/office/drawing/2014/main" id="{D80F2AF9-E2DF-A248-B0AA-8DA21C221E9A}"/>
              </a:ext>
            </a:extLst>
          </p:cNvPr>
          <p:cNvSpPr>
            <a:spLocks noGrp="1"/>
          </p:cNvSpPr>
          <p:nvPr>
            <p:ph sz="quarter" idx="14"/>
          </p:nvPr>
        </p:nvSpPr>
        <p:spPr>
          <a:xfrm>
            <a:off x="457200" y="1611124"/>
            <a:ext cx="5157787" cy="4351338"/>
          </a:xfrm>
          <a:prstGeom prst="rect">
            <a:avLst/>
          </a:prstGeom>
        </p:spPr>
        <p:txBody>
          <a:bodyPr/>
          <a:lstStyle>
            <a:lvl1pPr>
              <a:defRPr sz="1600" b="0" i="0">
                <a:solidFill>
                  <a:schemeClr val="tx1"/>
                </a:solidFill>
                <a:cs typeface="Roboto" panose="02000000000000000000" pitchFamily="2" charset="0"/>
              </a:defRPr>
            </a:lvl1pPr>
          </a:lstStyle>
          <a:p>
            <a:pPr lvl="0"/>
            <a:r>
              <a:rPr lang="en-US"/>
              <a:t>Click to edit Master text styles</a:t>
            </a:r>
          </a:p>
          <a:p>
            <a:pPr lvl="1"/>
            <a:r>
              <a:rPr lang="en-US"/>
              <a:t>Level 1</a:t>
            </a:r>
          </a:p>
          <a:p>
            <a:pPr lvl="2"/>
            <a:r>
              <a:rPr lang="en-US"/>
              <a:t>Level 2</a:t>
            </a:r>
          </a:p>
          <a:p>
            <a:pPr lvl="3"/>
            <a:r>
              <a:rPr lang="en-US"/>
              <a:t>Level 3</a:t>
            </a:r>
          </a:p>
        </p:txBody>
      </p:sp>
      <p:sp>
        <p:nvSpPr>
          <p:cNvPr id="13" name="Content Placeholder 12">
            <a:extLst>
              <a:ext uri="{FF2B5EF4-FFF2-40B4-BE49-F238E27FC236}">
                <a16:creationId xmlns:a16="http://schemas.microsoft.com/office/drawing/2014/main" id="{544A66C9-CE86-2F42-9E70-CE23DE740A78}"/>
              </a:ext>
            </a:extLst>
          </p:cNvPr>
          <p:cNvSpPr>
            <a:spLocks noGrp="1"/>
          </p:cNvSpPr>
          <p:nvPr>
            <p:ph sz="quarter" idx="15"/>
          </p:nvPr>
        </p:nvSpPr>
        <p:spPr>
          <a:xfrm>
            <a:off x="6497052" y="1611124"/>
            <a:ext cx="5181600" cy="4351338"/>
          </a:xfrm>
          <a:prstGeom prst="rect">
            <a:avLst/>
          </a:prstGeom>
        </p:spPr>
        <p:txBody>
          <a:bodyPr/>
          <a:lstStyle>
            <a:lvl1pPr>
              <a:defRPr sz="1600" b="0" i="0">
                <a:solidFill>
                  <a:schemeClr val="tx1"/>
                </a:solidFill>
                <a:cs typeface="Roboto" panose="02000000000000000000" pitchFamily="2" charset="0"/>
              </a:defRPr>
            </a:lvl1pPr>
          </a:lstStyle>
          <a:p>
            <a:pPr lvl="0"/>
            <a:r>
              <a:rPr lang="en-US"/>
              <a:t>Click to edit Master text styles</a:t>
            </a:r>
          </a:p>
          <a:p>
            <a:pPr lvl="1"/>
            <a:r>
              <a:rPr lang="en-US"/>
              <a:t>Level 1</a:t>
            </a:r>
          </a:p>
          <a:p>
            <a:pPr lvl="2"/>
            <a:r>
              <a:rPr lang="en-US"/>
              <a:t>Level 2</a:t>
            </a:r>
          </a:p>
          <a:p>
            <a:pPr lvl="3"/>
            <a:r>
              <a:rPr lang="en-US"/>
              <a:t>Level 3</a:t>
            </a:r>
          </a:p>
        </p:txBody>
      </p:sp>
      <p:sp>
        <p:nvSpPr>
          <p:cNvPr id="15" name="Footer Placeholder 4">
            <a:extLst>
              <a:ext uri="{FF2B5EF4-FFF2-40B4-BE49-F238E27FC236}">
                <a16:creationId xmlns:a16="http://schemas.microsoft.com/office/drawing/2014/main" id="{12C26B8F-6AE2-9949-A36E-64C68E1EF9CB}"/>
              </a:ext>
            </a:extLst>
          </p:cNvPr>
          <p:cNvSpPr>
            <a:spLocks noGrp="1"/>
          </p:cNvSpPr>
          <p:nvPr>
            <p:ph type="ftr" sz="quarter" idx="16"/>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6" name="Slide Number Placeholder 5">
            <a:extLst>
              <a:ext uri="{FF2B5EF4-FFF2-40B4-BE49-F238E27FC236}">
                <a16:creationId xmlns:a16="http://schemas.microsoft.com/office/drawing/2014/main" id="{418A6E21-ADEE-6649-B9B4-51825C005E76}"/>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55941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L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86063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24F90B06-2BA1-5440-85B7-79ABE9046FC4}"/>
              </a:ext>
            </a:extLst>
          </p:cNvPr>
          <p:cNvPicPr>
            <a:picLocks noChangeAspect="1"/>
          </p:cNvPicPr>
          <p:nvPr userDrawn="1"/>
        </p:nvPicPr>
        <p:blipFill>
          <a:blip r:embed="rId2"/>
          <a:srcRect l="44" r="44"/>
          <a:stretch/>
        </p:blipFill>
        <p:spPr>
          <a:xfrm>
            <a:off x="10524669" y="207509"/>
            <a:ext cx="1459219" cy="457200"/>
          </a:xfrm>
          <a:prstGeom prst="rect">
            <a:avLst/>
          </a:prstGeom>
        </p:spPr>
      </p:pic>
      <p:sp>
        <p:nvSpPr>
          <p:cNvPr id="5" name="Text Placeholder 4">
            <a:extLst>
              <a:ext uri="{FF2B5EF4-FFF2-40B4-BE49-F238E27FC236}">
                <a16:creationId xmlns:a16="http://schemas.microsoft.com/office/drawing/2014/main" id="{4D75F4DE-C6E2-AA47-97B7-6A00B5924C6E}"/>
              </a:ext>
            </a:extLst>
          </p:cNvPr>
          <p:cNvSpPr>
            <a:spLocks noGrp="1"/>
          </p:cNvSpPr>
          <p:nvPr>
            <p:ph type="body" sz="quarter" idx="10"/>
          </p:nvPr>
        </p:nvSpPr>
        <p:spPr>
          <a:xfrm>
            <a:off x="457199" y="1096963"/>
            <a:ext cx="11221453" cy="5003800"/>
          </a:xfrm>
        </p:spPr>
        <p:txBody>
          <a:bodyPr/>
          <a:lstStyle>
            <a:lvl1pPr>
              <a:defRPr>
                <a:solidFill>
                  <a:schemeClr val="accent2"/>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2336713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LL Title and Conten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86063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3" name="Picture 12">
            <a:extLst>
              <a:ext uri="{FF2B5EF4-FFF2-40B4-BE49-F238E27FC236}">
                <a16:creationId xmlns:a16="http://schemas.microsoft.com/office/drawing/2014/main" id="{8B853A08-3D9C-EC40-B414-586CAF1CB74C}"/>
              </a:ext>
            </a:extLst>
          </p:cNvPr>
          <p:cNvPicPr>
            <a:picLocks noChangeAspect="1"/>
          </p:cNvPicPr>
          <p:nvPr userDrawn="1"/>
        </p:nvPicPr>
        <p:blipFill>
          <a:blip r:embed="rId2"/>
          <a:srcRect l="44" r="44"/>
          <a:stretch/>
        </p:blipFill>
        <p:spPr>
          <a:xfrm>
            <a:off x="10524669" y="207509"/>
            <a:ext cx="1459219" cy="457200"/>
          </a:xfrm>
          <a:prstGeom prst="rect">
            <a:avLst/>
          </a:prstGeom>
        </p:spPr>
      </p:pic>
      <p:pic>
        <p:nvPicPr>
          <p:cNvPr id="12" name="Picture Placeholder 7">
            <a:extLst>
              <a:ext uri="{FF2B5EF4-FFF2-40B4-BE49-F238E27FC236}">
                <a16:creationId xmlns:a16="http://schemas.microsoft.com/office/drawing/2014/main" id="{74FAD36A-608D-D640-9096-B1C96DD0EB3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161103" y="836296"/>
            <a:ext cx="6030896" cy="5374004"/>
          </a:xfrm>
          <a:prstGeom prst="rect">
            <a:avLst/>
          </a:prstGeom>
        </p:spPr>
      </p:pic>
      <p:sp>
        <p:nvSpPr>
          <p:cNvPr id="14" name="Picture Placeholder 2">
            <a:extLst>
              <a:ext uri="{FF2B5EF4-FFF2-40B4-BE49-F238E27FC236}">
                <a16:creationId xmlns:a16="http://schemas.microsoft.com/office/drawing/2014/main" id="{CCCA580A-A38F-2A46-8262-728658C221CD}"/>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4">
            <a:extLst>
              <a:ext uri="{FF2B5EF4-FFF2-40B4-BE49-F238E27FC236}">
                <a16:creationId xmlns:a16="http://schemas.microsoft.com/office/drawing/2014/main" id="{C914785F-27FC-1248-B0FC-FE35BB6EF075}"/>
              </a:ext>
            </a:extLst>
          </p:cNvPr>
          <p:cNvSpPr>
            <a:spLocks noGrp="1"/>
          </p:cNvSpPr>
          <p:nvPr>
            <p:ph type="body" sz="quarter" idx="11"/>
          </p:nvPr>
        </p:nvSpPr>
        <p:spPr>
          <a:xfrm>
            <a:off x="457199" y="1096963"/>
            <a:ext cx="5422901" cy="5003800"/>
          </a:xfrm>
        </p:spPr>
        <p:txBody>
          <a:bodyPr/>
          <a:lstStyle>
            <a:lvl1pPr>
              <a:defRPr>
                <a:solidFill>
                  <a:schemeClr val="accent2"/>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401021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Challenge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376325"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E4A3E5CA-4999-784F-AECB-224E89295D6A}"/>
              </a:ext>
            </a:extLst>
          </p:cNvPr>
          <p:cNvPicPr>
            <a:picLocks noChangeAspect="1"/>
          </p:cNvPicPr>
          <p:nvPr userDrawn="1"/>
        </p:nvPicPr>
        <p:blipFill>
          <a:blip r:embed="rId2"/>
          <a:srcRect l="19" r="19"/>
          <a:stretch/>
        </p:blipFill>
        <p:spPr>
          <a:xfrm>
            <a:off x="8833525" y="48577"/>
            <a:ext cx="3272151" cy="731520"/>
          </a:xfrm>
          <a:prstGeom prst="rect">
            <a:avLst/>
          </a:prstGeom>
        </p:spPr>
      </p:pic>
      <p:sp>
        <p:nvSpPr>
          <p:cNvPr id="12" name="Text Placeholder 4">
            <a:extLst>
              <a:ext uri="{FF2B5EF4-FFF2-40B4-BE49-F238E27FC236}">
                <a16:creationId xmlns:a16="http://schemas.microsoft.com/office/drawing/2014/main" id="{BA1828C3-4273-1F42-855B-DE8C551F3ADD}"/>
              </a:ext>
            </a:extLst>
          </p:cNvPr>
          <p:cNvSpPr>
            <a:spLocks noGrp="1"/>
          </p:cNvSpPr>
          <p:nvPr>
            <p:ph type="body" sz="quarter" idx="10"/>
          </p:nvPr>
        </p:nvSpPr>
        <p:spPr>
          <a:xfrm>
            <a:off x="457199" y="1096963"/>
            <a:ext cx="11221453" cy="5003800"/>
          </a:xfrm>
        </p:spPr>
        <p:txBody>
          <a:bodyPr/>
          <a:lstStyle>
            <a:lvl1pPr>
              <a:defRPr>
                <a:solidFill>
                  <a:schemeClr val="accent2"/>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463893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Challenge Title and Content + Photo">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CA9A23EF-7182-D94E-8DE3-36F530CA1E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2" name="Picture 11">
            <a:extLst>
              <a:ext uri="{FF2B5EF4-FFF2-40B4-BE49-F238E27FC236}">
                <a16:creationId xmlns:a16="http://schemas.microsoft.com/office/drawing/2014/main" id="{4EDED23B-1228-0B45-ABFD-501A23A714F8}"/>
              </a:ext>
            </a:extLst>
          </p:cNvPr>
          <p:cNvPicPr>
            <a:picLocks noChangeAspect="1"/>
          </p:cNvPicPr>
          <p:nvPr userDrawn="1"/>
        </p:nvPicPr>
        <p:blipFill>
          <a:blip r:embed="rId3"/>
          <a:srcRect l="19" r="19"/>
          <a:stretch/>
        </p:blipFill>
        <p:spPr>
          <a:xfrm>
            <a:off x="8833525" y="48577"/>
            <a:ext cx="3272151" cy="731520"/>
          </a:xfrm>
          <a:prstGeom prst="rect">
            <a:avLst/>
          </a:prstGeom>
        </p:spPr>
      </p:pic>
      <p:sp>
        <p:nvSpPr>
          <p:cNvPr id="14" name="Picture Placeholder 2">
            <a:extLst>
              <a:ext uri="{FF2B5EF4-FFF2-40B4-BE49-F238E27FC236}">
                <a16:creationId xmlns:a16="http://schemas.microsoft.com/office/drawing/2014/main" id="{D548ECC5-376E-7E40-B402-DD6495B0131C}"/>
              </a:ext>
            </a:extLst>
          </p:cNvPr>
          <p:cNvSpPr>
            <a:spLocks noGrp="1"/>
          </p:cNvSpPr>
          <p:nvPr>
            <p:ph type="pic" idx="10"/>
          </p:nvPr>
        </p:nvSpPr>
        <p:spPr>
          <a:xfrm>
            <a:off x="6161104" y="828674"/>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CAA2FDD9-485B-B246-BADF-A0E9D4FA58F3}"/>
              </a:ext>
            </a:extLst>
          </p:cNvPr>
          <p:cNvSpPr>
            <a:spLocks noGrp="1"/>
          </p:cNvSpPr>
          <p:nvPr>
            <p:ph type="body" sz="quarter" idx="11"/>
          </p:nvPr>
        </p:nvSpPr>
        <p:spPr>
          <a:xfrm>
            <a:off x="457199" y="1096963"/>
            <a:ext cx="5422901" cy="5003800"/>
          </a:xfrm>
        </p:spPr>
        <p:txBody>
          <a:bodyPr/>
          <a:lstStyle>
            <a:lvl1pPr>
              <a:defRPr>
                <a:solidFill>
                  <a:schemeClr val="accent2"/>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708282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hallenge Title and Content 2Photo">
    <p:spTree>
      <p:nvGrpSpPr>
        <p:cNvPr id="1" name=""/>
        <p:cNvGrpSpPr/>
        <p:nvPr/>
      </p:nvGrpSpPr>
      <p:grpSpPr>
        <a:xfrm>
          <a:off x="0" y="0"/>
          <a:ext cx="0" cy="0"/>
          <a:chOff x="0" y="0"/>
          <a:chExt cx="0" cy="0"/>
        </a:xfrm>
      </p:grpSpPr>
      <p:pic>
        <p:nvPicPr>
          <p:cNvPr id="9" name="Picture Placeholder 11">
            <a:extLst>
              <a:ext uri="{FF2B5EF4-FFF2-40B4-BE49-F238E27FC236}">
                <a16:creationId xmlns:a16="http://schemas.microsoft.com/office/drawing/2014/main" id="{A1C24566-F6D0-FE4B-8A19-A3843F1D8E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59500" y="839472"/>
            <a:ext cx="6032500" cy="5372100"/>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54355"/>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2" name="Picture 11">
            <a:extLst>
              <a:ext uri="{FF2B5EF4-FFF2-40B4-BE49-F238E27FC236}">
                <a16:creationId xmlns:a16="http://schemas.microsoft.com/office/drawing/2014/main" id="{4EDED23B-1228-0B45-ABFD-501A23A714F8}"/>
              </a:ext>
            </a:extLst>
          </p:cNvPr>
          <p:cNvPicPr>
            <a:picLocks noChangeAspect="1"/>
          </p:cNvPicPr>
          <p:nvPr userDrawn="1"/>
        </p:nvPicPr>
        <p:blipFill>
          <a:blip r:embed="rId3"/>
          <a:srcRect l="19" r="19"/>
          <a:stretch/>
        </p:blipFill>
        <p:spPr>
          <a:xfrm>
            <a:off x="8833525" y="48577"/>
            <a:ext cx="3272151" cy="731520"/>
          </a:xfrm>
          <a:prstGeom prst="rect">
            <a:avLst/>
          </a:prstGeom>
        </p:spPr>
      </p:pic>
      <p:sp>
        <p:nvSpPr>
          <p:cNvPr id="14" name="Picture Placeholder 2">
            <a:extLst>
              <a:ext uri="{FF2B5EF4-FFF2-40B4-BE49-F238E27FC236}">
                <a16:creationId xmlns:a16="http://schemas.microsoft.com/office/drawing/2014/main" id="{BBAD8D1C-3A71-4B44-AB64-08703FF68663}"/>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4">
            <a:extLst>
              <a:ext uri="{FF2B5EF4-FFF2-40B4-BE49-F238E27FC236}">
                <a16:creationId xmlns:a16="http://schemas.microsoft.com/office/drawing/2014/main" id="{780FE540-0BF0-BE46-836A-E0DD152B7573}"/>
              </a:ext>
            </a:extLst>
          </p:cNvPr>
          <p:cNvSpPr>
            <a:spLocks noGrp="1"/>
          </p:cNvSpPr>
          <p:nvPr>
            <p:ph type="body" sz="quarter" idx="11"/>
          </p:nvPr>
        </p:nvSpPr>
        <p:spPr>
          <a:xfrm>
            <a:off x="457199" y="1096963"/>
            <a:ext cx="5422901" cy="5003800"/>
          </a:xfrm>
        </p:spPr>
        <p:txBody>
          <a:bodyPr/>
          <a:lstStyle>
            <a:lvl1pPr>
              <a:defRPr>
                <a:solidFill>
                  <a:schemeClr val="accent2"/>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1295616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Discover Challenge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489472"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3233216F-938F-C847-876D-61CF70F1AF31}"/>
              </a:ext>
            </a:extLst>
          </p:cNvPr>
          <p:cNvPicPr>
            <a:picLocks noChangeAspect="1"/>
          </p:cNvPicPr>
          <p:nvPr userDrawn="1"/>
        </p:nvPicPr>
        <p:blipFill>
          <a:blip r:embed="rId2"/>
          <a:srcRect l="14" r="14"/>
          <a:stretch/>
        </p:blipFill>
        <p:spPr>
          <a:xfrm>
            <a:off x="8946672" y="25403"/>
            <a:ext cx="3159372" cy="731520"/>
          </a:xfrm>
          <a:prstGeom prst="rect">
            <a:avLst/>
          </a:prstGeom>
        </p:spPr>
      </p:pic>
      <p:sp>
        <p:nvSpPr>
          <p:cNvPr id="12" name="Text Placeholder 4">
            <a:extLst>
              <a:ext uri="{FF2B5EF4-FFF2-40B4-BE49-F238E27FC236}">
                <a16:creationId xmlns:a16="http://schemas.microsoft.com/office/drawing/2014/main" id="{6055B629-AD85-9840-BE17-3EAFEC823872}"/>
              </a:ext>
            </a:extLst>
          </p:cNvPr>
          <p:cNvSpPr>
            <a:spLocks noGrp="1"/>
          </p:cNvSpPr>
          <p:nvPr>
            <p:ph type="body" sz="quarter" idx="10"/>
          </p:nvPr>
        </p:nvSpPr>
        <p:spPr>
          <a:xfrm>
            <a:off x="457199" y="1096963"/>
            <a:ext cx="11221453" cy="5003800"/>
          </a:xfrm>
        </p:spPr>
        <p:txBody>
          <a:bodyPr/>
          <a:lstStyle>
            <a:lvl1pPr>
              <a:defRPr>
                <a:solidFill>
                  <a:schemeClr val="accent6"/>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06377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Title and Content + Photo">
    <p:spTree>
      <p:nvGrpSpPr>
        <p:cNvPr id="1" name=""/>
        <p:cNvGrpSpPr/>
        <p:nvPr/>
      </p:nvGrpSpPr>
      <p:grpSpPr>
        <a:xfrm>
          <a:off x="0" y="0"/>
          <a:ext cx="0" cy="0"/>
          <a:chOff x="0" y="0"/>
          <a:chExt cx="0" cy="0"/>
        </a:xfrm>
      </p:grpSpPr>
      <p:pic>
        <p:nvPicPr>
          <p:cNvPr id="12" name="Picture Placeholder 10">
            <a:extLst>
              <a:ext uri="{FF2B5EF4-FFF2-40B4-BE49-F238E27FC236}">
                <a16:creationId xmlns:a16="http://schemas.microsoft.com/office/drawing/2014/main" id="{A1588061-DDFD-F742-81C9-2FB8EE98C1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3" name="Picture 12">
            <a:extLst>
              <a:ext uri="{FF2B5EF4-FFF2-40B4-BE49-F238E27FC236}">
                <a16:creationId xmlns:a16="http://schemas.microsoft.com/office/drawing/2014/main" id="{088A43ED-BCDA-D446-9807-330EBD7C5326}"/>
              </a:ext>
            </a:extLst>
          </p:cNvPr>
          <p:cNvPicPr>
            <a:picLocks noChangeAspect="1"/>
          </p:cNvPicPr>
          <p:nvPr userDrawn="1"/>
        </p:nvPicPr>
        <p:blipFill>
          <a:blip r:embed="rId3"/>
          <a:srcRect l="14" r="14"/>
          <a:stretch/>
        </p:blipFill>
        <p:spPr>
          <a:xfrm>
            <a:off x="8946672" y="25403"/>
            <a:ext cx="3159372" cy="731520"/>
          </a:xfrm>
          <a:prstGeom prst="rect">
            <a:avLst/>
          </a:prstGeom>
        </p:spPr>
      </p:pic>
      <p:sp>
        <p:nvSpPr>
          <p:cNvPr id="14" name="Picture Placeholder 2">
            <a:extLst>
              <a:ext uri="{FF2B5EF4-FFF2-40B4-BE49-F238E27FC236}">
                <a16:creationId xmlns:a16="http://schemas.microsoft.com/office/drawing/2014/main" id="{5488016F-1875-E742-9FF9-8D2D47D77849}"/>
              </a:ext>
            </a:extLst>
          </p:cNvPr>
          <p:cNvSpPr>
            <a:spLocks noGrp="1"/>
          </p:cNvSpPr>
          <p:nvPr>
            <p:ph type="pic" idx="10"/>
          </p:nvPr>
        </p:nvSpPr>
        <p:spPr>
          <a:xfrm>
            <a:off x="6161104"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E4910BC8-AEA2-E047-975E-697FA051D4D8}"/>
              </a:ext>
            </a:extLst>
          </p:cNvPr>
          <p:cNvSpPr>
            <a:spLocks noGrp="1"/>
          </p:cNvSpPr>
          <p:nvPr>
            <p:ph type="body" sz="quarter" idx="11"/>
          </p:nvPr>
        </p:nvSpPr>
        <p:spPr>
          <a:xfrm>
            <a:off x="457199" y="1096963"/>
            <a:ext cx="5422901" cy="5003800"/>
          </a:xfrm>
        </p:spPr>
        <p:txBody>
          <a:bodyPr/>
          <a:lstStyle>
            <a:lvl1pPr>
              <a:defRPr>
                <a:solidFill>
                  <a:schemeClr val="accent6"/>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733006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LL Discover Title and Content Photo 2">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9D5F452F-DB84-8E42-9BA1-3560208D2B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4"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3" name="Picture 12">
            <a:extLst>
              <a:ext uri="{FF2B5EF4-FFF2-40B4-BE49-F238E27FC236}">
                <a16:creationId xmlns:a16="http://schemas.microsoft.com/office/drawing/2014/main" id="{088A43ED-BCDA-D446-9807-330EBD7C5326}"/>
              </a:ext>
            </a:extLst>
          </p:cNvPr>
          <p:cNvPicPr>
            <a:picLocks noChangeAspect="1"/>
          </p:cNvPicPr>
          <p:nvPr userDrawn="1"/>
        </p:nvPicPr>
        <p:blipFill>
          <a:blip r:embed="rId3"/>
          <a:srcRect l="14" r="14"/>
          <a:stretch/>
        </p:blipFill>
        <p:spPr>
          <a:xfrm>
            <a:off x="8946672" y="25403"/>
            <a:ext cx="3159372" cy="731520"/>
          </a:xfrm>
          <a:prstGeom prst="rect">
            <a:avLst/>
          </a:prstGeom>
        </p:spPr>
      </p:pic>
      <p:sp>
        <p:nvSpPr>
          <p:cNvPr id="14" name="Text Placeholder 4">
            <a:extLst>
              <a:ext uri="{FF2B5EF4-FFF2-40B4-BE49-F238E27FC236}">
                <a16:creationId xmlns:a16="http://schemas.microsoft.com/office/drawing/2014/main" id="{7D0D0323-8FAD-4C4E-865C-FF2F2BAE7EA8}"/>
              </a:ext>
            </a:extLst>
          </p:cNvPr>
          <p:cNvSpPr>
            <a:spLocks noGrp="1"/>
          </p:cNvSpPr>
          <p:nvPr>
            <p:ph type="body" sz="quarter" idx="11"/>
          </p:nvPr>
        </p:nvSpPr>
        <p:spPr>
          <a:xfrm>
            <a:off x="457199" y="1096963"/>
            <a:ext cx="5422901" cy="5003800"/>
          </a:xfrm>
        </p:spPr>
        <p:txBody>
          <a:bodyPr/>
          <a:lstStyle>
            <a:lvl1pPr>
              <a:defRPr>
                <a:solidFill>
                  <a:schemeClr val="accent6"/>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25320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Explore Discover Challenge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67366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072759FE-FE4D-7649-A6D6-1A711A50BDD6}"/>
              </a:ext>
            </a:extLst>
          </p:cNvPr>
          <p:cNvPicPr>
            <a:picLocks noChangeAspect="1"/>
          </p:cNvPicPr>
          <p:nvPr userDrawn="1"/>
        </p:nvPicPr>
        <p:blipFill>
          <a:blip r:embed="rId2"/>
          <a:srcRect l="15" r="15"/>
          <a:stretch/>
        </p:blipFill>
        <p:spPr>
          <a:xfrm>
            <a:off x="9130868" y="48577"/>
            <a:ext cx="2975166" cy="731520"/>
          </a:xfrm>
          <a:prstGeom prst="rect">
            <a:avLst/>
          </a:prstGeom>
        </p:spPr>
      </p:pic>
      <p:sp>
        <p:nvSpPr>
          <p:cNvPr id="12" name="Text Placeholder 4">
            <a:extLst>
              <a:ext uri="{FF2B5EF4-FFF2-40B4-BE49-F238E27FC236}">
                <a16:creationId xmlns:a16="http://schemas.microsoft.com/office/drawing/2014/main" id="{177D4E64-1C6E-674F-8F18-E73E7D3D29C6}"/>
              </a:ext>
            </a:extLst>
          </p:cNvPr>
          <p:cNvSpPr>
            <a:spLocks noGrp="1"/>
          </p:cNvSpPr>
          <p:nvPr>
            <p:ph type="body" sz="quarter" idx="10"/>
          </p:nvPr>
        </p:nvSpPr>
        <p:spPr>
          <a:xfrm>
            <a:off x="457199" y="1096963"/>
            <a:ext cx="11221453" cy="5003800"/>
          </a:xfrm>
        </p:spPr>
        <p:txBody>
          <a:bodyPr/>
          <a:lstStyle>
            <a:lvl1pPr>
              <a:defRPr>
                <a:solidFill>
                  <a:schemeClr val="accent5"/>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1544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TC Phot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3AF7B6-7932-8A40-9545-50884EABAA19}"/>
              </a:ext>
            </a:extLst>
          </p:cNvPr>
          <p:cNvGrpSpPr/>
          <p:nvPr userDrawn="1"/>
        </p:nvGrpSpPr>
        <p:grpSpPr>
          <a:xfrm>
            <a:off x="2455456" y="5761402"/>
            <a:ext cx="7281087" cy="792000"/>
            <a:chOff x="4019531" y="5761402"/>
            <a:chExt cx="7281087" cy="792000"/>
          </a:xfrm>
        </p:grpSpPr>
        <p:cxnSp>
          <p:nvCxnSpPr>
            <p:cNvPr id="21" name="Straight Connector 20">
              <a:extLst>
                <a:ext uri="{FF2B5EF4-FFF2-40B4-BE49-F238E27FC236}">
                  <a16:creationId xmlns:a16="http://schemas.microsoft.com/office/drawing/2014/main" id="{5F7AABBA-2A67-104D-8E4F-2A00B2254941}"/>
                </a:ext>
              </a:extLst>
            </p:cNvPr>
            <p:cNvCxnSpPr/>
            <p:nvPr userDrawn="1"/>
          </p:nvCxnSpPr>
          <p:spPr>
            <a:xfrm>
              <a:off x="6563861" y="5761402"/>
              <a:ext cx="0" cy="792000"/>
            </a:xfrm>
            <a:prstGeom prst="line">
              <a:avLst/>
            </a:prstGeom>
            <a:ln w="15875"/>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2BB7BD3E-16C8-4E4C-A899-960966609756}"/>
                </a:ext>
              </a:extLst>
            </p:cNvPr>
            <p:cNvPicPr>
              <a:picLocks noChangeAspect="1"/>
            </p:cNvPicPr>
            <p:nvPr userDrawn="1"/>
          </p:nvPicPr>
          <p:blipFill>
            <a:blip r:embed="rId2"/>
            <a:srcRect l="56" r="56"/>
            <a:stretch/>
          </p:blipFill>
          <p:spPr>
            <a:xfrm>
              <a:off x="8367894" y="5911242"/>
              <a:ext cx="1153246" cy="535762"/>
            </a:xfrm>
            <a:prstGeom prst="rect">
              <a:avLst/>
            </a:prstGeom>
          </p:spPr>
        </p:pic>
        <p:pic>
          <p:nvPicPr>
            <p:cNvPr id="11" name="Picture 10">
              <a:extLst>
                <a:ext uri="{FF2B5EF4-FFF2-40B4-BE49-F238E27FC236}">
                  <a16:creationId xmlns:a16="http://schemas.microsoft.com/office/drawing/2014/main" id="{55F10E91-64C3-E24A-92E2-D69367BC56E0}"/>
                </a:ext>
              </a:extLst>
            </p:cNvPr>
            <p:cNvPicPr>
              <a:picLocks noChangeAspect="1"/>
            </p:cNvPicPr>
            <p:nvPr userDrawn="1"/>
          </p:nvPicPr>
          <p:blipFill>
            <a:blip r:embed="rId3"/>
            <a:srcRect l="49" r="49"/>
            <a:stretch/>
          </p:blipFill>
          <p:spPr>
            <a:xfrm>
              <a:off x="9997994" y="5922404"/>
              <a:ext cx="1302624" cy="529768"/>
            </a:xfrm>
            <a:prstGeom prst="rect">
              <a:avLst/>
            </a:prstGeom>
          </p:spPr>
        </p:pic>
        <p:pic>
          <p:nvPicPr>
            <p:cNvPr id="12" name="Picture 11">
              <a:extLst>
                <a:ext uri="{FF2B5EF4-FFF2-40B4-BE49-F238E27FC236}">
                  <a16:creationId xmlns:a16="http://schemas.microsoft.com/office/drawing/2014/main" id="{13D4A69F-0D95-CD4E-A0C1-86DBB143C7B4}"/>
                </a:ext>
              </a:extLst>
            </p:cNvPr>
            <p:cNvPicPr>
              <a:picLocks noChangeAspect="1"/>
            </p:cNvPicPr>
            <p:nvPr userDrawn="1"/>
          </p:nvPicPr>
          <p:blipFill>
            <a:blip r:embed="rId4"/>
            <a:srcRect l="81" r="81"/>
            <a:stretch/>
          </p:blipFill>
          <p:spPr>
            <a:xfrm>
              <a:off x="7101818" y="5879554"/>
              <a:ext cx="789228" cy="555699"/>
            </a:xfrm>
            <a:prstGeom prst="rect">
              <a:avLst/>
            </a:prstGeom>
          </p:spPr>
        </p:pic>
        <p:pic>
          <p:nvPicPr>
            <p:cNvPr id="13" name="Picture 12">
              <a:extLst>
                <a:ext uri="{FF2B5EF4-FFF2-40B4-BE49-F238E27FC236}">
                  <a16:creationId xmlns:a16="http://schemas.microsoft.com/office/drawing/2014/main" id="{161B55AD-D92A-F645-B671-A584A32F0436}"/>
                </a:ext>
              </a:extLst>
            </p:cNvPr>
            <p:cNvPicPr>
              <a:picLocks noChangeAspect="1"/>
            </p:cNvPicPr>
            <p:nvPr userDrawn="1"/>
          </p:nvPicPr>
          <p:blipFill>
            <a:blip r:embed="rId5"/>
            <a:srcRect l="58" r="58"/>
            <a:stretch/>
          </p:blipFill>
          <p:spPr>
            <a:xfrm>
              <a:off x="4019531" y="5891301"/>
              <a:ext cx="2103948" cy="549945"/>
            </a:xfrm>
            <a:prstGeom prst="rect">
              <a:avLst/>
            </a:prstGeom>
          </p:spPr>
        </p:pic>
      </p:grpSp>
      <p:pic>
        <p:nvPicPr>
          <p:cNvPr id="15" name="Picture Placeholder 17">
            <a:extLst>
              <a:ext uri="{FF2B5EF4-FFF2-40B4-BE49-F238E27FC236}">
                <a16:creationId xmlns:a16="http://schemas.microsoft.com/office/drawing/2014/main" id="{5FFB8DFE-CB6D-6048-91D0-BC01C1151AF5}"/>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1" y="0"/>
            <a:ext cx="12191999" cy="5440465"/>
          </a:xfrm>
          <a:prstGeom prst="rect">
            <a:avLst/>
          </a:prstGeom>
        </p:spPr>
      </p:pic>
    </p:spTree>
    <p:extLst>
      <p:ext uri="{BB962C8B-B14F-4D97-AF65-F5344CB8AC3E}">
        <p14:creationId xmlns:p14="http://schemas.microsoft.com/office/powerpoint/2010/main" val="249042483"/>
      </p:ext>
    </p:extLst>
  </p:cSld>
  <p:clrMapOvr>
    <a:masterClrMapping/>
  </p:clrMapOvr>
  <p:extLst>
    <p:ext uri="{DCECCB84-F9BA-43D5-87BE-67443E8EF086}">
      <p15:sldGuideLst xmlns:p15="http://schemas.microsoft.com/office/powerpoint/2012/main">
        <p15:guide id="1" orient="horz" pos="34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L Explore Title and Content + Photo">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49EFEC39-6234-3A40-AE96-72A47C6F48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2" name="Picture 11">
            <a:extLst>
              <a:ext uri="{FF2B5EF4-FFF2-40B4-BE49-F238E27FC236}">
                <a16:creationId xmlns:a16="http://schemas.microsoft.com/office/drawing/2014/main" id="{3EEFC3D1-DE15-D643-95FF-9E54076311EF}"/>
              </a:ext>
            </a:extLst>
          </p:cNvPr>
          <p:cNvPicPr>
            <a:picLocks noChangeAspect="1"/>
          </p:cNvPicPr>
          <p:nvPr userDrawn="1"/>
        </p:nvPicPr>
        <p:blipFill>
          <a:blip r:embed="rId3"/>
          <a:srcRect l="15" r="15"/>
          <a:stretch/>
        </p:blipFill>
        <p:spPr>
          <a:xfrm>
            <a:off x="9130868" y="48577"/>
            <a:ext cx="2975166" cy="731520"/>
          </a:xfrm>
          <a:prstGeom prst="rect">
            <a:avLst/>
          </a:prstGeom>
        </p:spPr>
      </p:pic>
      <p:sp>
        <p:nvSpPr>
          <p:cNvPr id="14" name="Picture Placeholder 2">
            <a:extLst>
              <a:ext uri="{FF2B5EF4-FFF2-40B4-BE49-F238E27FC236}">
                <a16:creationId xmlns:a16="http://schemas.microsoft.com/office/drawing/2014/main" id="{56799FD6-86BA-FC44-87C1-A9E7ACA2DFAB}"/>
              </a:ext>
            </a:extLst>
          </p:cNvPr>
          <p:cNvSpPr>
            <a:spLocks noGrp="1"/>
          </p:cNvSpPr>
          <p:nvPr>
            <p:ph type="pic" idx="10"/>
          </p:nvPr>
        </p:nvSpPr>
        <p:spPr>
          <a:xfrm>
            <a:off x="6161104" y="828674"/>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EB802055-A931-0C44-B488-9EDDE1583D44}"/>
              </a:ext>
            </a:extLst>
          </p:cNvPr>
          <p:cNvSpPr>
            <a:spLocks noGrp="1"/>
          </p:cNvSpPr>
          <p:nvPr>
            <p:ph type="body" sz="quarter" idx="11"/>
          </p:nvPr>
        </p:nvSpPr>
        <p:spPr>
          <a:xfrm>
            <a:off x="457199" y="1096963"/>
            <a:ext cx="5422901" cy="5003800"/>
          </a:xfrm>
        </p:spPr>
        <p:txBody>
          <a:bodyPr/>
          <a:lstStyle>
            <a:lvl1pPr>
              <a:defRPr>
                <a:solidFill>
                  <a:schemeClr val="accent5"/>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251747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LL Explore Title and Content + Photo">
    <p:spTree>
      <p:nvGrpSpPr>
        <p:cNvPr id="1" name=""/>
        <p:cNvGrpSpPr/>
        <p:nvPr/>
      </p:nvGrpSpPr>
      <p:grpSpPr>
        <a:xfrm>
          <a:off x="0" y="0"/>
          <a:ext cx="0" cy="0"/>
          <a:chOff x="0" y="0"/>
          <a:chExt cx="0" cy="0"/>
        </a:xfrm>
      </p:grpSpPr>
      <p:pic>
        <p:nvPicPr>
          <p:cNvPr id="13" name="Picture Placeholder 11">
            <a:extLst>
              <a:ext uri="{FF2B5EF4-FFF2-40B4-BE49-F238E27FC236}">
                <a16:creationId xmlns:a16="http://schemas.microsoft.com/office/drawing/2014/main" id="{391F824B-CF92-2346-B4DA-6119E58791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 r="28"/>
          <a:stretch/>
        </p:blipFill>
        <p:spPr>
          <a:xfrm>
            <a:off x="6161104"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a:extLst>
              <a:ext uri="{FF2B5EF4-FFF2-40B4-BE49-F238E27FC236}">
                <a16:creationId xmlns:a16="http://schemas.microsoft.com/office/drawing/2014/main" id="{3EEFC3D1-DE15-D643-95FF-9E54076311EF}"/>
              </a:ext>
            </a:extLst>
          </p:cNvPr>
          <p:cNvPicPr>
            <a:picLocks noChangeAspect="1"/>
          </p:cNvPicPr>
          <p:nvPr userDrawn="1"/>
        </p:nvPicPr>
        <p:blipFill>
          <a:blip r:embed="rId3"/>
          <a:srcRect l="15" r="15"/>
          <a:stretch/>
        </p:blipFill>
        <p:spPr>
          <a:xfrm>
            <a:off x="9130868" y="48577"/>
            <a:ext cx="2975166" cy="731520"/>
          </a:xfrm>
          <a:prstGeom prst="rect">
            <a:avLst/>
          </a:prstGeom>
        </p:spPr>
      </p:pic>
      <p:sp>
        <p:nvSpPr>
          <p:cNvPr id="14" name="Text Placeholder 4">
            <a:extLst>
              <a:ext uri="{FF2B5EF4-FFF2-40B4-BE49-F238E27FC236}">
                <a16:creationId xmlns:a16="http://schemas.microsoft.com/office/drawing/2014/main" id="{4E1A573E-0DAB-D346-A840-AD02828F5B53}"/>
              </a:ext>
            </a:extLst>
          </p:cNvPr>
          <p:cNvSpPr>
            <a:spLocks noGrp="1"/>
          </p:cNvSpPr>
          <p:nvPr>
            <p:ph type="body" sz="quarter" idx="11"/>
          </p:nvPr>
        </p:nvSpPr>
        <p:spPr>
          <a:xfrm>
            <a:off x="457199" y="1096963"/>
            <a:ext cx="5422901" cy="5003800"/>
          </a:xfrm>
        </p:spPr>
        <p:txBody>
          <a:bodyPr/>
          <a:lstStyle>
            <a:lvl1pPr>
              <a:defRPr>
                <a:solidFill>
                  <a:schemeClr val="accent5"/>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9913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51519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AE4C893B-4581-EA4A-91D3-32F67A4348D1}"/>
              </a:ext>
            </a:extLst>
          </p:cNvPr>
          <p:cNvPicPr>
            <a:picLocks noChangeAspect="1"/>
          </p:cNvPicPr>
          <p:nvPr userDrawn="1"/>
        </p:nvPicPr>
        <p:blipFill>
          <a:blip r:embed="rId2"/>
          <a:srcRect l="35" r="35"/>
          <a:stretch/>
        </p:blipFill>
        <p:spPr>
          <a:xfrm>
            <a:off x="10180499" y="207509"/>
            <a:ext cx="1802121" cy="457200"/>
          </a:xfrm>
          <a:prstGeom prst="rect">
            <a:avLst/>
          </a:prstGeom>
        </p:spPr>
      </p:pic>
      <p:sp>
        <p:nvSpPr>
          <p:cNvPr id="12" name="Text Placeholder 4">
            <a:extLst>
              <a:ext uri="{FF2B5EF4-FFF2-40B4-BE49-F238E27FC236}">
                <a16:creationId xmlns:a16="http://schemas.microsoft.com/office/drawing/2014/main" id="{5B310873-730C-B649-B590-5EFD917CD255}"/>
              </a:ext>
            </a:extLst>
          </p:cNvPr>
          <p:cNvSpPr>
            <a:spLocks noGrp="1"/>
          </p:cNvSpPr>
          <p:nvPr>
            <p:ph type="body" sz="quarter" idx="10"/>
          </p:nvPr>
        </p:nvSpPr>
        <p:spPr>
          <a:xfrm>
            <a:off x="457199" y="1096963"/>
            <a:ext cx="11221453" cy="5003800"/>
          </a:xfrm>
        </p:spPr>
        <p:txBody>
          <a:bodyPr/>
          <a:lstStyle>
            <a:lvl1pPr>
              <a:defRPr>
                <a:solidFill>
                  <a:schemeClr val="accent4"/>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3257082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TC Title and Content + Photo">
    <p:spTree>
      <p:nvGrpSpPr>
        <p:cNvPr id="1" name=""/>
        <p:cNvGrpSpPr/>
        <p:nvPr/>
      </p:nvGrpSpPr>
      <p:grpSpPr>
        <a:xfrm>
          <a:off x="0" y="0"/>
          <a:ext cx="0" cy="0"/>
          <a:chOff x="0" y="0"/>
          <a:chExt cx="0" cy="0"/>
        </a:xfrm>
      </p:grpSpPr>
      <p:pic>
        <p:nvPicPr>
          <p:cNvPr id="12" name="Picture Placeholder 2">
            <a:extLst>
              <a:ext uri="{FF2B5EF4-FFF2-40B4-BE49-F238E27FC236}">
                <a16:creationId xmlns:a16="http://schemas.microsoft.com/office/drawing/2014/main" id="{41BD0189-4AC3-1840-99EF-3AEEE3D1F1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3" name="Picture 12">
            <a:extLst>
              <a:ext uri="{FF2B5EF4-FFF2-40B4-BE49-F238E27FC236}">
                <a16:creationId xmlns:a16="http://schemas.microsoft.com/office/drawing/2014/main" id="{9B2F2519-A4A1-4444-9E25-8CCC6D76CC0D}"/>
              </a:ext>
            </a:extLst>
          </p:cNvPr>
          <p:cNvPicPr>
            <a:picLocks noChangeAspect="1"/>
          </p:cNvPicPr>
          <p:nvPr userDrawn="1"/>
        </p:nvPicPr>
        <p:blipFill>
          <a:blip r:embed="rId3"/>
          <a:srcRect l="35" r="35"/>
          <a:stretch/>
        </p:blipFill>
        <p:spPr>
          <a:xfrm>
            <a:off x="10180499" y="207509"/>
            <a:ext cx="1802121" cy="457200"/>
          </a:xfrm>
          <a:prstGeom prst="rect">
            <a:avLst/>
          </a:prstGeom>
        </p:spPr>
      </p:pic>
      <p:sp>
        <p:nvSpPr>
          <p:cNvPr id="14" name="Picture Placeholder 2">
            <a:extLst>
              <a:ext uri="{FF2B5EF4-FFF2-40B4-BE49-F238E27FC236}">
                <a16:creationId xmlns:a16="http://schemas.microsoft.com/office/drawing/2014/main" id="{77155766-D43E-1A4C-B95D-EDDDA85BD433}"/>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3BE9C091-5A75-DF4D-A98B-32D2DF96C2F5}"/>
              </a:ext>
            </a:extLst>
          </p:cNvPr>
          <p:cNvSpPr>
            <a:spLocks noGrp="1"/>
          </p:cNvSpPr>
          <p:nvPr>
            <p:ph type="body" sz="quarter" idx="11"/>
          </p:nvPr>
        </p:nvSpPr>
        <p:spPr>
          <a:xfrm>
            <a:off x="457199" y="1096963"/>
            <a:ext cx="5422901" cy="5003800"/>
          </a:xfrm>
        </p:spPr>
        <p:txBody>
          <a:bodyPr/>
          <a:lstStyle>
            <a:lvl1pPr>
              <a:defRPr>
                <a:solidFill>
                  <a:schemeClr val="accent4"/>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2427215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TC Title and Content + Photo">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id="{4CB1EBF4-8835-8E49-954F-FBD9F486E8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77" b="77"/>
          <a:stretch/>
        </p:blipFill>
        <p:spPr>
          <a:xfrm>
            <a:off x="6161104"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3" name="Picture 12">
            <a:extLst>
              <a:ext uri="{FF2B5EF4-FFF2-40B4-BE49-F238E27FC236}">
                <a16:creationId xmlns:a16="http://schemas.microsoft.com/office/drawing/2014/main" id="{9B2F2519-A4A1-4444-9E25-8CCC6D76CC0D}"/>
              </a:ext>
            </a:extLst>
          </p:cNvPr>
          <p:cNvPicPr>
            <a:picLocks noChangeAspect="1"/>
          </p:cNvPicPr>
          <p:nvPr userDrawn="1"/>
        </p:nvPicPr>
        <p:blipFill>
          <a:blip r:embed="rId3"/>
          <a:srcRect l="35" r="35"/>
          <a:stretch/>
        </p:blipFill>
        <p:spPr>
          <a:xfrm>
            <a:off x="10180499" y="207509"/>
            <a:ext cx="1802121" cy="457200"/>
          </a:xfrm>
          <a:prstGeom prst="rect">
            <a:avLst/>
          </a:prstGeom>
        </p:spPr>
      </p:pic>
      <p:sp>
        <p:nvSpPr>
          <p:cNvPr id="14" name="Text Placeholder 4">
            <a:extLst>
              <a:ext uri="{FF2B5EF4-FFF2-40B4-BE49-F238E27FC236}">
                <a16:creationId xmlns:a16="http://schemas.microsoft.com/office/drawing/2014/main" id="{CD38BA37-B5A6-8B47-A5F0-5F70A9AD12E9}"/>
              </a:ext>
            </a:extLst>
          </p:cNvPr>
          <p:cNvSpPr>
            <a:spLocks noGrp="1"/>
          </p:cNvSpPr>
          <p:nvPr>
            <p:ph type="body" sz="quarter" idx="11"/>
          </p:nvPr>
        </p:nvSpPr>
        <p:spPr>
          <a:xfrm>
            <a:off x="457199" y="1096963"/>
            <a:ext cx="5422901" cy="5003800"/>
          </a:xfrm>
        </p:spPr>
        <p:txBody>
          <a:bodyPr/>
          <a:lstStyle>
            <a:lvl1pPr>
              <a:defRPr>
                <a:solidFill>
                  <a:schemeClr val="accent4"/>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1867348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51519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50DC4382-275C-F348-AEA2-C34C2CD0390F}"/>
              </a:ext>
            </a:extLst>
          </p:cNvPr>
          <p:cNvPicPr>
            <a:picLocks noChangeAspect="1"/>
          </p:cNvPicPr>
          <p:nvPr userDrawn="1"/>
        </p:nvPicPr>
        <p:blipFill>
          <a:blip r:embed="rId2"/>
          <a:srcRect l="33" r="33"/>
          <a:stretch/>
        </p:blipFill>
        <p:spPr>
          <a:xfrm>
            <a:off x="10053499" y="207509"/>
            <a:ext cx="1929130" cy="457200"/>
          </a:xfrm>
          <a:prstGeom prst="rect">
            <a:avLst/>
          </a:prstGeom>
        </p:spPr>
      </p:pic>
      <p:sp>
        <p:nvSpPr>
          <p:cNvPr id="12" name="Text Placeholder 4">
            <a:extLst>
              <a:ext uri="{FF2B5EF4-FFF2-40B4-BE49-F238E27FC236}">
                <a16:creationId xmlns:a16="http://schemas.microsoft.com/office/drawing/2014/main" id="{7A74FCA7-84B2-934B-8526-C17706930D00}"/>
              </a:ext>
            </a:extLst>
          </p:cNvPr>
          <p:cNvSpPr>
            <a:spLocks noGrp="1"/>
          </p:cNvSpPr>
          <p:nvPr>
            <p:ph type="body" sz="quarter" idx="10"/>
          </p:nvPr>
        </p:nvSpPr>
        <p:spPr>
          <a:xfrm>
            <a:off x="457199" y="1096963"/>
            <a:ext cx="11221453" cy="5003800"/>
          </a:xfrm>
        </p:spPr>
        <p:txBody>
          <a:bodyPr/>
          <a:lstStyle>
            <a:lvl1pPr>
              <a:defRPr>
                <a:solidFill>
                  <a:schemeClr val="accent3"/>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1937641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C Title and Content + Photo">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3019F1C9-999B-404D-B9E9-A59DB5DC6B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4" y="843917"/>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a:extLst>
              <a:ext uri="{FF2B5EF4-FFF2-40B4-BE49-F238E27FC236}">
                <a16:creationId xmlns:a16="http://schemas.microsoft.com/office/drawing/2014/main" id="{1BF01250-2F03-1144-9D7D-736853C5BFE0}"/>
              </a:ext>
            </a:extLst>
          </p:cNvPr>
          <p:cNvPicPr>
            <a:picLocks noChangeAspect="1"/>
          </p:cNvPicPr>
          <p:nvPr userDrawn="1"/>
        </p:nvPicPr>
        <p:blipFill>
          <a:blip r:embed="rId3"/>
          <a:srcRect l="33" r="33"/>
          <a:stretch/>
        </p:blipFill>
        <p:spPr>
          <a:xfrm>
            <a:off x="10053499" y="207509"/>
            <a:ext cx="1929130" cy="457200"/>
          </a:xfrm>
          <a:prstGeom prst="rect">
            <a:avLst/>
          </a:prstGeom>
        </p:spPr>
      </p:pic>
      <p:sp>
        <p:nvSpPr>
          <p:cNvPr id="14" name="Text Placeholder 4">
            <a:extLst>
              <a:ext uri="{FF2B5EF4-FFF2-40B4-BE49-F238E27FC236}">
                <a16:creationId xmlns:a16="http://schemas.microsoft.com/office/drawing/2014/main" id="{E22B6FF4-F81A-8F4A-A80B-F312E5A05ADC}"/>
              </a:ext>
            </a:extLst>
          </p:cNvPr>
          <p:cNvSpPr>
            <a:spLocks noGrp="1"/>
          </p:cNvSpPr>
          <p:nvPr>
            <p:ph type="body" sz="quarter" idx="11"/>
          </p:nvPr>
        </p:nvSpPr>
        <p:spPr>
          <a:xfrm>
            <a:off x="457199" y="1096963"/>
            <a:ext cx="5422901" cy="5003800"/>
          </a:xfrm>
        </p:spPr>
        <p:txBody>
          <a:bodyPr/>
          <a:lstStyle>
            <a:lvl1pPr>
              <a:defRPr>
                <a:solidFill>
                  <a:schemeClr val="accent3"/>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1644659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RC Title and Content + Photo">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09D65471-BF24-DF4C-8E8E-6BE02BABF7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 r="28"/>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a:extLst>
              <a:ext uri="{FF2B5EF4-FFF2-40B4-BE49-F238E27FC236}">
                <a16:creationId xmlns:a16="http://schemas.microsoft.com/office/drawing/2014/main" id="{1BF01250-2F03-1144-9D7D-736853C5BFE0}"/>
              </a:ext>
            </a:extLst>
          </p:cNvPr>
          <p:cNvPicPr>
            <a:picLocks noChangeAspect="1"/>
          </p:cNvPicPr>
          <p:nvPr userDrawn="1"/>
        </p:nvPicPr>
        <p:blipFill>
          <a:blip r:embed="rId3"/>
          <a:srcRect l="33" r="33"/>
          <a:stretch/>
        </p:blipFill>
        <p:spPr>
          <a:xfrm>
            <a:off x="10053499" y="207509"/>
            <a:ext cx="1929130" cy="457200"/>
          </a:xfrm>
          <a:prstGeom prst="rect">
            <a:avLst/>
          </a:prstGeom>
        </p:spPr>
      </p:pic>
      <p:sp>
        <p:nvSpPr>
          <p:cNvPr id="14" name="Text Placeholder 4">
            <a:extLst>
              <a:ext uri="{FF2B5EF4-FFF2-40B4-BE49-F238E27FC236}">
                <a16:creationId xmlns:a16="http://schemas.microsoft.com/office/drawing/2014/main" id="{8736E1F7-32A6-0E44-A3CE-AD91092B34DC}"/>
              </a:ext>
            </a:extLst>
          </p:cNvPr>
          <p:cNvSpPr>
            <a:spLocks noGrp="1"/>
          </p:cNvSpPr>
          <p:nvPr>
            <p:ph type="body" sz="quarter" idx="11"/>
          </p:nvPr>
        </p:nvSpPr>
        <p:spPr>
          <a:xfrm>
            <a:off x="457199" y="1096963"/>
            <a:ext cx="5422901" cy="5003800"/>
          </a:xfrm>
        </p:spPr>
        <p:txBody>
          <a:bodyPr/>
          <a:lstStyle>
            <a:lvl1pPr>
              <a:defRPr>
                <a:solidFill>
                  <a:schemeClr val="accent3"/>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215830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78B9F8-8874-EA48-BF30-404D6A986FD4}"/>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EC05294B-5AE8-4847-BDA5-ACC4C3AC7EB4}"/>
              </a:ext>
            </a:extLst>
          </p:cNvPr>
          <p:cNvSpPr>
            <a:spLocks noGrp="1"/>
          </p:cNvSpPr>
          <p:nvPr>
            <p:ph type="title"/>
          </p:nvPr>
        </p:nvSpPr>
        <p:spPr/>
        <p:txBody>
          <a:bodyPr/>
          <a:lstStyle/>
          <a:p>
            <a:r>
              <a:rPr lang="en-US"/>
              <a:t>Click to edit Master title style</a:t>
            </a:r>
          </a:p>
        </p:txBody>
      </p:sp>
      <p:sp>
        <p:nvSpPr>
          <p:cNvPr id="9" name="Footer Placeholder 4">
            <a:extLst>
              <a:ext uri="{FF2B5EF4-FFF2-40B4-BE49-F238E27FC236}">
                <a16:creationId xmlns:a16="http://schemas.microsoft.com/office/drawing/2014/main" id="{DE37886E-2AF2-9347-B6A3-DCDFA3902929}"/>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0" name="Slide Number Placeholder 5">
            <a:extLst>
              <a:ext uri="{FF2B5EF4-FFF2-40B4-BE49-F238E27FC236}">
                <a16:creationId xmlns:a16="http://schemas.microsoft.com/office/drawing/2014/main" id="{31D72910-FEBA-8A46-824A-EF6DA830904A}"/>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3262692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480951-47A2-AC46-BC50-28C20F47EEE3}"/>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8" name="Slide Number Placeholder 5">
            <a:extLst>
              <a:ext uri="{FF2B5EF4-FFF2-40B4-BE49-F238E27FC236}">
                <a16:creationId xmlns:a16="http://schemas.microsoft.com/office/drawing/2014/main" id="{3358E7EA-E5C0-7746-A2CA-02793C5E0FF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43361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RC Photo">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CC19265D-ABAC-C34B-93C0-54E4C74A09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1" cy="5410200"/>
          </a:xfrm>
          <a:prstGeom prst="rect">
            <a:avLst/>
          </a:prstGeom>
        </p:spPr>
      </p:pic>
      <p:grpSp>
        <p:nvGrpSpPr>
          <p:cNvPr id="2" name="Group 1">
            <a:extLst>
              <a:ext uri="{FF2B5EF4-FFF2-40B4-BE49-F238E27FC236}">
                <a16:creationId xmlns:a16="http://schemas.microsoft.com/office/drawing/2014/main" id="{703AF7B6-7932-8A40-9545-50884EABAA19}"/>
              </a:ext>
            </a:extLst>
          </p:cNvPr>
          <p:cNvGrpSpPr/>
          <p:nvPr userDrawn="1"/>
        </p:nvGrpSpPr>
        <p:grpSpPr>
          <a:xfrm>
            <a:off x="2455456" y="5761402"/>
            <a:ext cx="7281087" cy="792000"/>
            <a:chOff x="4019531" y="5761402"/>
            <a:chExt cx="7281087" cy="792000"/>
          </a:xfrm>
        </p:grpSpPr>
        <p:cxnSp>
          <p:nvCxnSpPr>
            <p:cNvPr id="21" name="Straight Connector 20">
              <a:extLst>
                <a:ext uri="{FF2B5EF4-FFF2-40B4-BE49-F238E27FC236}">
                  <a16:creationId xmlns:a16="http://schemas.microsoft.com/office/drawing/2014/main" id="{5F7AABBA-2A67-104D-8E4F-2A00B2254941}"/>
                </a:ext>
              </a:extLst>
            </p:cNvPr>
            <p:cNvCxnSpPr/>
            <p:nvPr userDrawn="1"/>
          </p:nvCxnSpPr>
          <p:spPr>
            <a:xfrm>
              <a:off x="6563861" y="5761402"/>
              <a:ext cx="0" cy="792000"/>
            </a:xfrm>
            <a:prstGeom prst="line">
              <a:avLst/>
            </a:prstGeom>
            <a:ln w="15875"/>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2BB7BD3E-16C8-4E4C-A899-960966609756}"/>
                </a:ext>
              </a:extLst>
            </p:cNvPr>
            <p:cNvPicPr>
              <a:picLocks noChangeAspect="1"/>
            </p:cNvPicPr>
            <p:nvPr userDrawn="1"/>
          </p:nvPicPr>
          <p:blipFill>
            <a:blip r:embed="rId3"/>
            <a:srcRect l="56" r="56"/>
            <a:stretch/>
          </p:blipFill>
          <p:spPr>
            <a:xfrm>
              <a:off x="8367894" y="5911242"/>
              <a:ext cx="1153246" cy="535762"/>
            </a:xfrm>
            <a:prstGeom prst="rect">
              <a:avLst/>
            </a:prstGeom>
          </p:spPr>
        </p:pic>
        <p:pic>
          <p:nvPicPr>
            <p:cNvPr id="11" name="Picture 10">
              <a:extLst>
                <a:ext uri="{FF2B5EF4-FFF2-40B4-BE49-F238E27FC236}">
                  <a16:creationId xmlns:a16="http://schemas.microsoft.com/office/drawing/2014/main" id="{55F10E91-64C3-E24A-92E2-D69367BC56E0}"/>
                </a:ext>
              </a:extLst>
            </p:cNvPr>
            <p:cNvPicPr>
              <a:picLocks noChangeAspect="1"/>
            </p:cNvPicPr>
            <p:nvPr userDrawn="1"/>
          </p:nvPicPr>
          <p:blipFill>
            <a:blip r:embed="rId4"/>
            <a:srcRect l="49" r="49"/>
            <a:stretch/>
          </p:blipFill>
          <p:spPr>
            <a:xfrm>
              <a:off x="9997994" y="5922404"/>
              <a:ext cx="1302624" cy="529768"/>
            </a:xfrm>
            <a:prstGeom prst="rect">
              <a:avLst/>
            </a:prstGeom>
          </p:spPr>
        </p:pic>
        <p:pic>
          <p:nvPicPr>
            <p:cNvPr id="12" name="Picture 11">
              <a:extLst>
                <a:ext uri="{FF2B5EF4-FFF2-40B4-BE49-F238E27FC236}">
                  <a16:creationId xmlns:a16="http://schemas.microsoft.com/office/drawing/2014/main" id="{13D4A69F-0D95-CD4E-A0C1-86DBB143C7B4}"/>
                </a:ext>
              </a:extLst>
            </p:cNvPr>
            <p:cNvPicPr>
              <a:picLocks noChangeAspect="1"/>
            </p:cNvPicPr>
            <p:nvPr userDrawn="1"/>
          </p:nvPicPr>
          <p:blipFill>
            <a:blip r:embed="rId5"/>
            <a:srcRect l="81" r="81"/>
            <a:stretch/>
          </p:blipFill>
          <p:spPr>
            <a:xfrm>
              <a:off x="7101818" y="5879554"/>
              <a:ext cx="789228" cy="555699"/>
            </a:xfrm>
            <a:prstGeom prst="rect">
              <a:avLst/>
            </a:prstGeom>
          </p:spPr>
        </p:pic>
        <p:pic>
          <p:nvPicPr>
            <p:cNvPr id="13" name="Picture 12">
              <a:extLst>
                <a:ext uri="{FF2B5EF4-FFF2-40B4-BE49-F238E27FC236}">
                  <a16:creationId xmlns:a16="http://schemas.microsoft.com/office/drawing/2014/main" id="{161B55AD-D92A-F645-B671-A584A32F0436}"/>
                </a:ext>
              </a:extLst>
            </p:cNvPr>
            <p:cNvPicPr>
              <a:picLocks noChangeAspect="1"/>
            </p:cNvPicPr>
            <p:nvPr userDrawn="1"/>
          </p:nvPicPr>
          <p:blipFill>
            <a:blip r:embed="rId6"/>
            <a:srcRect l="58" r="58"/>
            <a:stretch/>
          </p:blipFill>
          <p:spPr>
            <a:xfrm>
              <a:off x="4019531" y="5891301"/>
              <a:ext cx="2103948" cy="549945"/>
            </a:xfrm>
            <a:prstGeom prst="rect">
              <a:avLst/>
            </a:prstGeom>
          </p:spPr>
        </p:pic>
      </p:grpSp>
    </p:spTree>
    <p:extLst>
      <p:ext uri="{BB962C8B-B14F-4D97-AF65-F5344CB8AC3E}">
        <p14:creationId xmlns:p14="http://schemas.microsoft.com/office/powerpoint/2010/main" val="2854900787"/>
      </p:ext>
    </p:extLst>
  </p:cSld>
  <p:clrMapOvr>
    <a:masterClrMapping/>
  </p:clrMapOvr>
  <p:extLst>
    <p:ext uri="{DCECCB84-F9BA-43D5-87BE-67443E8EF086}">
      <p15:sldGuideLst xmlns:p15="http://schemas.microsoft.com/office/powerpoint/2012/main">
        <p15:guide id="1" orient="horz" pos="34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C344E8-4F2B-8C4D-BDA9-C85BE905D7C0}"/>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2D4F86D5-50F2-BB47-8E63-0589F7FDA8B4}"/>
              </a:ext>
            </a:extLst>
          </p:cNvPr>
          <p:cNvSpPr>
            <a:spLocks noGrp="1"/>
          </p:cNvSpPr>
          <p:nvPr>
            <p:ph type="title"/>
          </p:nvPr>
        </p:nvSpPr>
        <p:spPr>
          <a:xfrm>
            <a:off x="457200" y="457200"/>
            <a:ext cx="3418885" cy="1600199"/>
          </a:xfrm>
        </p:spPr>
        <p:txBody>
          <a:bodyPr anchor="ctr" anchorCtr="0"/>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87DCBA40-4F99-FB4E-A84B-252BBC9F6603}"/>
              </a:ext>
            </a:extLst>
          </p:cNvPr>
          <p:cNvSpPr>
            <a:spLocks noGrp="1"/>
          </p:cNvSpPr>
          <p:nvPr>
            <p:ph type="pic" idx="1"/>
          </p:nvPr>
        </p:nvSpPr>
        <p:spPr>
          <a:xfrm>
            <a:off x="4479403" y="457201"/>
            <a:ext cx="7199250" cy="5403850"/>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Footer Placeholder 4">
            <a:extLst>
              <a:ext uri="{FF2B5EF4-FFF2-40B4-BE49-F238E27FC236}">
                <a16:creationId xmlns:a16="http://schemas.microsoft.com/office/drawing/2014/main" id="{763037ED-A9CB-D34D-A3B8-109789810D8A}"/>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9BB3CD64-84EA-1C4D-B49F-69356D6A5568}"/>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Text Placeholder 4">
            <a:extLst>
              <a:ext uri="{FF2B5EF4-FFF2-40B4-BE49-F238E27FC236}">
                <a16:creationId xmlns:a16="http://schemas.microsoft.com/office/drawing/2014/main" id="{62A61301-7761-A64F-9F08-0247CAB8B923}"/>
              </a:ext>
            </a:extLst>
          </p:cNvPr>
          <p:cNvSpPr>
            <a:spLocks noGrp="1"/>
          </p:cNvSpPr>
          <p:nvPr>
            <p:ph type="body" sz="quarter" idx="11"/>
          </p:nvPr>
        </p:nvSpPr>
        <p:spPr>
          <a:xfrm>
            <a:off x="457200" y="2057399"/>
            <a:ext cx="3418886" cy="4043363"/>
          </a:xfrm>
        </p:spPr>
        <p:txBody>
          <a:bodyPr/>
          <a:lstStyle>
            <a:lvl1pPr>
              <a:defRPr>
                <a:solidFill>
                  <a:schemeClr val="accent1"/>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270007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r Picture with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C344E8-4F2B-8C4D-BDA9-C85BE905D7C0}"/>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3" name="Picture Placeholder 2">
            <a:extLst>
              <a:ext uri="{FF2B5EF4-FFF2-40B4-BE49-F238E27FC236}">
                <a16:creationId xmlns:a16="http://schemas.microsoft.com/office/drawing/2014/main" id="{87DCBA40-4F99-FB4E-A84B-252BBC9F6603}"/>
              </a:ext>
            </a:extLst>
          </p:cNvPr>
          <p:cNvSpPr>
            <a:spLocks noGrp="1"/>
          </p:cNvSpPr>
          <p:nvPr>
            <p:ph type="pic" idx="1"/>
          </p:nvPr>
        </p:nvSpPr>
        <p:spPr>
          <a:xfrm>
            <a:off x="4114798" y="0"/>
            <a:ext cx="8077201" cy="6210300"/>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Footer Placeholder 4">
            <a:extLst>
              <a:ext uri="{FF2B5EF4-FFF2-40B4-BE49-F238E27FC236}">
                <a16:creationId xmlns:a16="http://schemas.microsoft.com/office/drawing/2014/main" id="{763037ED-A9CB-D34D-A3B8-109789810D8A}"/>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9BB3CD64-84EA-1C4D-B49F-69356D6A5568}"/>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8" name="Title 1">
            <a:extLst>
              <a:ext uri="{FF2B5EF4-FFF2-40B4-BE49-F238E27FC236}">
                <a16:creationId xmlns:a16="http://schemas.microsoft.com/office/drawing/2014/main" id="{48214BB1-E384-E84B-9840-94EB75F319E4}"/>
              </a:ext>
            </a:extLst>
          </p:cNvPr>
          <p:cNvSpPr>
            <a:spLocks noGrp="1"/>
          </p:cNvSpPr>
          <p:nvPr>
            <p:ph type="title"/>
          </p:nvPr>
        </p:nvSpPr>
        <p:spPr>
          <a:xfrm>
            <a:off x="457200" y="457200"/>
            <a:ext cx="3418885" cy="1600199"/>
          </a:xfrm>
        </p:spPr>
        <p:txBody>
          <a:bodyPr anchor="ctr" anchorCtr="0"/>
          <a:lstStyle>
            <a:lvl1pPr>
              <a:defRPr sz="2800"/>
            </a:lvl1pPr>
          </a:lstStyle>
          <a:p>
            <a:r>
              <a:rPr lang="en-US"/>
              <a:t>Click to edit Master title style</a:t>
            </a:r>
          </a:p>
        </p:txBody>
      </p:sp>
      <p:sp>
        <p:nvSpPr>
          <p:cNvPr id="9" name="Text Placeholder 4">
            <a:extLst>
              <a:ext uri="{FF2B5EF4-FFF2-40B4-BE49-F238E27FC236}">
                <a16:creationId xmlns:a16="http://schemas.microsoft.com/office/drawing/2014/main" id="{E6928F9A-8B18-CB46-9D6D-9D55B58E396E}"/>
              </a:ext>
            </a:extLst>
          </p:cNvPr>
          <p:cNvSpPr>
            <a:spLocks noGrp="1"/>
          </p:cNvSpPr>
          <p:nvPr>
            <p:ph type="body" sz="quarter" idx="11"/>
          </p:nvPr>
        </p:nvSpPr>
        <p:spPr>
          <a:xfrm>
            <a:off x="457200" y="2057399"/>
            <a:ext cx="3418886" cy="4043363"/>
          </a:xfrm>
        </p:spPr>
        <p:txBody>
          <a:bodyPr/>
          <a:lstStyle>
            <a:lvl1pPr>
              <a:defRPr>
                <a:solidFill>
                  <a:schemeClr val="accent1"/>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1124295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Graphic with Left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833A7-2398-F346-ACA5-35C5537B05B1}"/>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6" name="Chart Placeholder 5">
            <a:extLst>
              <a:ext uri="{FF2B5EF4-FFF2-40B4-BE49-F238E27FC236}">
                <a16:creationId xmlns:a16="http://schemas.microsoft.com/office/drawing/2014/main" id="{D62D7CD0-E2ED-6445-B766-386345DF2DFC}"/>
              </a:ext>
            </a:extLst>
          </p:cNvPr>
          <p:cNvSpPr>
            <a:spLocks noGrp="1"/>
          </p:cNvSpPr>
          <p:nvPr>
            <p:ph type="chart" sz="quarter" idx="11"/>
          </p:nvPr>
        </p:nvSpPr>
        <p:spPr>
          <a:xfrm>
            <a:off x="4479402" y="457200"/>
            <a:ext cx="7199835" cy="5403850"/>
          </a:xfrm>
          <a:prstGeom prst="rect">
            <a:avLst/>
          </a:prstGeom>
          <a:solidFill>
            <a:schemeClr val="tx1"/>
          </a:solidFill>
        </p:spPr>
        <p:txBody>
          <a:bodyPr anchor="ctr" anchorCtr="0"/>
          <a:lstStyle>
            <a:lvl1pPr algn="ctr">
              <a:defRPr b="0" i="0">
                <a:solidFill>
                  <a:schemeClr val="bg1"/>
                </a:solidFill>
                <a:cs typeface="Roboto" panose="02000000000000000000" pitchFamily="2" charset="0"/>
              </a:defRPr>
            </a:lvl1pPr>
          </a:lstStyle>
          <a:p>
            <a:endParaRPr lang="en-US"/>
          </a:p>
        </p:txBody>
      </p:sp>
      <p:sp>
        <p:nvSpPr>
          <p:cNvPr id="16" name="Footer Placeholder 4">
            <a:extLst>
              <a:ext uri="{FF2B5EF4-FFF2-40B4-BE49-F238E27FC236}">
                <a16:creationId xmlns:a16="http://schemas.microsoft.com/office/drawing/2014/main" id="{300A4D93-19C0-5640-B56B-B12E659FB4BC}"/>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7" name="Slide Number Placeholder 5">
            <a:extLst>
              <a:ext uri="{FF2B5EF4-FFF2-40B4-BE49-F238E27FC236}">
                <a16:creationId xmlns:a16="http://schemas.microsoft.com/office/drawing/2014/main" id="{7663C8E3-43F7-D74C-9AAF-A7A04E37A897}"/>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Title 1">
            <a:extLst>
              <a:ext uri="{FF2B5EF4-FFF2-40B4-BE49-F238E27FC236}">
                <a16:creationId xmlns:a16="http://schemas.microsoft.com/office/drawing/2014/main" id="{9F71FF78-C039-AF46-8C2E-53A37DF37309}"/>
              </a:ext>
            </a:extLst>
          </p:cNvPr>
          <p:cNvSpPr>
            <a:spLocks noGrp="1"/>
          </p:cNvSpPr>
          <p:nvPr>
            <p:ph type="title"/>
          </p:nvPr>
        </p:nvSpPr>
        <p:spPr>
          <a:xfrm>
            <a:off x="457200" y="457200"/>
            <a:ext cx="3418885" cy="1600199"/>
          </a:xfrm>
        </p:spPr>
        <p:txBody>
          <a:bodyPr anchor="ctr" anchorCtr="0"/>
          <a:lstStyle>
            <a:lvl1pPr>
              <a:defRPr sz="2800"/>
            </a:lvl1pPr>
          </a:lstStyle>
          <a:p>
            <a:r>
              <a:rPr lang="en-US"/>
              <a:t>Click to edit Master title style</a:t>
            </a:r>
          </a:p>
        </p:txBody>
      </p:sp>
      <p:sp>
        <p:nvSpPr>
          <p:cNvPr id="10" name="Text Placeholder 4">
            <a:extLst>
              <a:ext uri="{FF2B5EF4-FFF2-40B4-BE49-F238E27FC236}">
                <a16:creationId xmlns:a16="http://schemas.microsoft.com/office/drawing/2014/main" id="{AA89234A-F3EF-F54A-9728-B69EE99DA807}"/>
              </a:ext>
            </a:extLst>
          </p:cNvPr>
          <p:cNvSpPr>
            <a:spLocks noGrp="1"/>
          </p:cNvSpPr>
          <p:nvPr>
            <p:ph type="body" sz="quarter" idx="12"/>
          </p:nvPr>
        </p:nvSpPr>
        <p:spPr>
          <a:xfrm>
            <a:off x="457200" y="2057399"/>
            <a:ext cx="3418886" cy="4043363"/>
          </a:xfrm>
        </p:spPr>
        <p:txBody>
          <a:bodyPr/>
          <a:lstStyle>
            <a:lvl1pPr>
              <a:defRPr>
                <a:solidFill>
                  <a:schemeClr val="accent1"/>
                </a:solidFill>
              </a:defRPr>
            </a:lvl1pPr>
          </a:lstStyle>
          <a:p>
            <a:pPr lvl="0"/>
            <a:r>
              <a:rPr lang="en-US"/>
              <a:t>Click to edit Master text styles</a:t>
            </a:r>
          </a:p>
          <a:p>
            <a:pPr lvl="1"/>
            <a:r>
              <a:rPr lang="en-US"/>
              <a:t>L1 (16pt)</a:t>
            </a:r>
          </a:p>
          <a:p>
            <a:pPr lvl="2"/>
            <a:r>
              <a:rPr lang="en-US"/>
              <a:t>L2 (14pt)</a:t>
            </a:r>
          </a:p>
          <a:p>
            <a:pPr lvl="3"/>
            <a:r>
              <a:rPr lang="en-US"/>
              <a:t>L3 (14pt)</a:t>
            </a:r>
          </a:p>
        </p:txBody>
      </p:sp>
    </p:spTree>
    <p:extLst>
      <p:ext uri="{BB962C8B-B14F-4D97-AF65-F5344CB8AC3E}">
        <p14:creationId xmlns:p14="http://schemas.microsoft.com/office/powerpoint/2010/main" val="2176140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DCBA40-4F99-FB4E-A84B-252BBC9F6603}"/>
              </a:ext>
            </a:extLst>
          </p:cNvPr>
          <p:cNvSpPr>
            <a:spLocks noGrp="1"/>
          </p:cNvSpPr>
          <p:nvPr>
            <p:ph type="pic" idx="1"/>
          </p:nvPr>
        </p:nvSpPr>
        <p:spPr>
          <a:xfrm>
            <a:off x="0" y="0"/>
            <a:ext cx="12192000" cy="6857999"/>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866859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deo Fullscreen">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42DEAAA7-89AE-8A4B-B09D-EB294C02724C}"/>
              </a:ext>
            </a:extLst>
          </p:cNvPr>
          <p:cNvSpPr>
            <a:spLocks noGrp="1"/>
          </p:cNvSpPr>
          <p:nvPr>
            <p:ph type="media" sz="quarter" idx="11" hasCustomPrompt="1"/>
          </p:nvPr>
        </p:nvSpPr>
        <p:spPr>
          <a:xfrm>
            <a:off x="0" y="0"/>
            <a:ext cx="12191999" cy="6858000"/>
          </a:xfrm>
          <a:prstGeom prst="rect">
            <a:avLst/>
          </a:prstGeom>
          <a:solidFill>
            <a:schemeClr val="tx1"/>
          </a:solidFill>
        </p:spPr>
        <p:txBody>
          <a:bodyPr anchor="ctr" anchorCtr="0"/>
          <a:lstStyle>
            <a:lvl1pPr algn="ctr">
              <a:defRPr b="0" i="0">
                <a:solidFill>
                  <a:schemeClr val="bg1"/>
                </a:solidFill>
                <a:cs typeface="Roboto" panose="02000000000000000000" pitchFamily="2" charset="0"/>
              </a:defRPr>
            </a:lvl1pPr>
          </a:lstStyle>
          <a:p>
            <a:r>
              <a:rPr lang="en-US"/>
              <a:t>Click to add Video</a:t>
            </a:r>
          </a:p>
        </p:txBody>
      </p:sp>
    </p:spTree>
    <p:extLst>
      <p:ext uri="{BB962C8B-B14F-4D97-AF65-F5344CB8AC3E}">
        <p14:creationId xmlns:p14="http://schemas.microsoft.com/office/powerpoint/2010/main" val="2729606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ppendix Sec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30DB31-AB5B-A246-8BE4-33C909ABC37C}"/>
              </a:ext>
            </a:extLst>
          </p:cNvPr>
          <p:cNvSpPr/>
          <p:nvPr userDrawn="1"/>
        </p:nvSpPr>
        <p:spPr>
          <a:xfrm>
            <a:off x="0" y="-2251"/>
            <a:ext cx="12192000" cy="6862501"/>
          </a:xfrm>
          <a:prstGeom prst="rect">
            <a:avLst/>
          </a:prstGeom>
          <a:pattFill prst="pct20">
            <a:fgClr>
              <a:schemeClr val="tx1">
                <a:lumMod val="65000"/>
                <a:lumOff val="35000"/>
              </a:schemeClr>
            </a:fgClr>
            <a:bgClr>
              <a:schemeClr val="tx1">
                <a:lumMod val="75000"/>
                <a:lumOff val="2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771267-CA4E-214A-B269-9812ABCC87DE}"/>
              </a:ext>
            </a:extLst>
          </p:cNvPr>
          <p:cNvPicPr>
            <a:picLocks noChangeAspect="1"/>
          </p:cNvPicPr>
          <p:nvPr userDrawn="1"/>
        </p:nvPicPr>
        <p:blipFill>
          <a:blip r:embed="rId2">
            <a:alphaModFix amt="50000"/>
          </a:blip>
          <a:stretch>
            <a:fillRect/>
          </a:stretch>
        </p:blipFill>
        <p:spPr>
          <a:xfrm>
            <a:off x="3765043" y="2045850"/>
            <a:ext cx="4661916" cy="608076"/>
          </a:xfrm>
          <a:prstGeom prst="rect">
            <a:avLst/>
          </a:prstGeom>
        </p:spPr>
      </p:pic>
      <p:sp>
        <p:nvSpPr>
          <p:cNvPr id="7" name="Text Placeholder 17">
            <a:extLst>
              <a:ext uri="{FF2B5EF4-FFF2-40B4-BE49-F238E27FC236}">
                <a16:creationId xmlns:a16="http://schemas.microsoft.com/office/drawing/2014/main" id="{160658A2-1FA4-AF4B-BCBF-5383478B92D5}"/>
              </a:ext>
            </a:extLst>
          </p:cNvPr>
          <p:cNvSpPr>
            <a:spLocks noGrp="1"/>
          </p:cNvSpPr>
          <p:nvPr>
            <p:ph type="body" sz="quarter" idx="10"/>
          </p:nvPr>
        </p:nvSpPr>
        <p:spPr>
          <a:xfrm>
            <a:off x="470705" y="4432337"/>
            <a:ext cx="11250591" cy="77417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i="0" kern="1200" cap="none" spc="0" baseline="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9" name="Title 1">
            <a:extLst>
              <a:ext uri="{FF2B5EF4-FFF2-40B4-BE49-F238E27FC236}">
                <a16:creationId xmlns:a16="http://schemas.microsoft.com/office/drawing/2014/main" id="{145C19E3-BEDA-2147-9AA0-4EBA304B16EA}"/>
              </a:ext>
            </a:extLst>
          </p:cNvPr>
          <p:cNvSpPr>
            <a:spLocks noGrp="1"/>
          </p:cNvSpPr>
          <p:nvPr>
            <p:ph type="title"/>
          </p:nvPr>
        </p:nvSpPr>
        <p:spPr>
          <a:xfrm>
            <a:off x="470704" y="2965572"/>
            <a:ext cx="11250592" cy="1238503"/>
          </a:xfrm>
        </p:spPr>
        <p:txBody>
          <a:bodyPr anchor="b" anchorCtr="0"/>
          <a:lstStyle>
            <a:lvl1pPr algn="ctr" defTabSz="914400" rtl="0" eaLnBrk="1" latinLnBrk="0" hangingPunct="1">
              <a:lnSpc>
                <a:spcPct val="90000"/>
              </a:lnSpc>
              <a:spcBef>
                <a:spcPct val="0"/>
              </a:spcBef>
              <a:buNone/>
              <a:defRPr lang="en-US" sz="4800" b="0" i="0" u="none" kern="1200" cap="none" spc="-15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8" name="TextBox 7">
            <a:extLst>
              <a:ext uri="{FF2B5EF4-FFF2-40B4-BE49-F238E27FC236}">
                <a16:creationId xmlns:a16="http://schemas.microsoft.com/office/drawing/2014/main" id="{0A97365A-C9CC-1C4A-82B7-27159DBE3551}"/>
              </a:ext>
            </a:extLst>
          </p:cNvPr>
          <p:cNvSpPr txBox="1"/>
          <p:nvPr userDrawn="1"/>
        </p:nvSpPr>
        <p:spPr>
          <a:xfrm>
            <a:off x="4333337" y="1484930"/>
            <a:ext cx="3525325" cy="338554"/>
          </a:xfrm>
          <a:prstGeom prst="rect">
            <a:avLst/>
          </a:prstGeom>
          <a:noFill/>
          <a:ln>
            <a:solidFill>
              <a:schemeClr val="bg1"/>
            </a:solidFill>
          </a:ln>
        </p:spPr>
        <p:txBody>
          <a:bodyPr wrap="none">
            <a:spAutoFit/>
          </a:bodyPr>
          <a:lstStyle/>
          <a:p>
            <a:pPr algn="ctr"/>
            <a:r>
              <a:rPr lang="en-US" sz="1600" b="1" spc="200" baseline="0">
                <a:solidFill>
                  <a:schemeClr val="bg1"/>
                </a:solidFill>
                <a:latin typeface="Roboto" panose="02000000000000000000" pitchFamily="2" charset="0"/>
                <a:ea typeface="Roboto" panose="02000000000000000000" pitchFamily="2" charset="0"/>
              </a:rPr>
              <a:t>— PART OF THE APPENDIX —</a:t>
            </a:r>
          </a:p>
        </p:txBody>
      </p:sp>
    </p:spTree>
    <p:extLst>
      <p:ext uri="{BB962C8B-B14F-4D97-AF65-F5344CB8AC3E}">
        <p14:creationId xmlns:p14="http://schemas.microsoft.com/office/powerpoint/2010/main" val="2489692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gression of Program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7E7FEB-80C9-C046-9797-6F6B6F74E907}"/>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5" name="Footer Placeholder 4">
            <a:extLst>
              <a:ext uri="{FF2B5EF4-FFF2-40B4-BE49-F238E27FC236}">
                <a16:creationId xmlns:a16="http://schemas.microsoft.com/office/drawing/2014/main" id="{EB480951-47A2-AC46-BC50-28C20F47EEE3}"/>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8" name="Slide Number Placeholder 5">
            <a:extLst>
              <a:ext uri="{FF2B5EF4-FFF2-40B4-BE49-F238E27FC236}">
                <a16:creationId xmlns:a16="http://schemas.microsoft.com/office/drawing/2014/main" id="{3358E7EA-E5C0-7746-A2CA-02793C5E0FF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7" name="Picture 6">
            <a:extLst>
              <a:ext uri="{FF2B5EF4-FFF2-40B4-BE49-F238E27FC236}">
                <a16:creationId xmlns:a16="http://schemas.microsoft.com/office/drawing/2014/main" id="{44348E63-5649-1949-B3F3-377E926EEC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
          <a:stretch/>
        </p:blipFill>
        <p:spPr>
          <a:xfrm>
            <a:off x="0" y="3424769"/>
            <a:ext cx="12190730" cy="2791539"/>
          </a:xfrm>
          <a:prstGeom prst="rect">
            <a:avLst/>
          </a:prstGeom>
        </p:spPr>
      </p:pic>
      <p:sp>
        <p:nvSpPr>
          <p:cNvPr id="9" name="TextBox 8">
            <a:extLst>
              <a:ext uri="{FF2B5EF4-FFF2-40B4-BE49-F238E27FC236}">
                <a16:creationId xmlns:a16="http://schemas.microsoft.com/office/drawing/2014/main" id="{453AEE67-2E6D-C445-8431-146CB0639387}"/>
              </a:ext>
            </a:extLst>
          </p:cNvPr>
          <p:cNvSpPr txBox="1"/>
          <p:nvPr userDrawn="1"/>
        </p:nvSpPr>
        <p:spPr>
          <a:xfrm>
            <a:off x="-136788" y="5985476"/>
            <a:ext cx="1658165" cy="230832"/>
          </a:xfrm>
          <a:prstGeom prst="rect">
            <a:avLst/>
          </a:prstGeom>
          <a:noFill/>
        </p:spPr>
        <p:txBody>
          <a:bodyPr wrap="square">
            <a:spAutoFit/>
          </a:bodyPr>
          <a:lstStyle/>
          <a:p>
            <a:pPr algn="ctr"/>
            <a:r>
              <a:rPr lang="en-US" sz="900">
                <a:solidFill>
                  <a:schemeClr val="bg1"/>
                </a:solidFill>
                <a:latin typeface="Roboto Condensed" panose="02000000000000000000" pitchFamily="2" charset="0"/>
                <a:ea typeface="Roboto Condensed" panose="02000000000000000000" pitchFamily="2" charset="0"/>
              </a:rPr>
              <a:t>Event Season: Sep – Apr</a:t>
            </a:r>
          </a:p>
        </p:txBody>
      </p:sp>
      <p:sp>
        <p:nvSpPr>
          <p:cNvPr id="10" name="TextBox 9">
            <a:extLst>
              <a:ext uri="{FF2B5EF4-FFF2-40B4-BE49-F238E27FC236}">
                <a16:creationId xmlns:a16="http://schemas.microsoft.com/office/drawing/2014/main" id="{8840C1D8-5294-D841-8DD1-8C20819C0847}"/>
              </a:ext>
            </a:extLst>
          </p:cNvPr>
          <p:cNvSpPr txBox="1"/>
          <p:nvPr userDrawn="1"/>
        </p:nvSpPr>
        <p:spPr>
          <a:xfrm>
            <a:off x="4285042" y="5985476"/>
            <a:ext cx="1658165" cy="230832"/>
          </a:xfrm>
          <a:prstGeom prst="rect">
            <a:avLst/>
          </a:prstGeom>
          <a:noFill/>
        </p:spPr>
        <p:txBody>
          <a:bodyPr wrap="square">
            <a:spAutoFit/>
          </a:bodyPr>
          <a:lstStyle/>
          <a:p>
            <a:pPr algn="ctr"/>
            <a:r>
              <a:rPr lang="en-US" sz="900">
                <a:solidFill>
                  <a:schemeClr val="bg1"/>
                </a:solidFill>
                <a:latin typeface="Roboto Condensed" panose="02000000000000000000" pitchFamily="2" charset="0"/>
                <a:ea typeface="Roboto Condensed" panose="02000000000000000000" pitchFamily="2" charset="0"/>
              </a:rPr>
              <a:t>Event Season: Oct – Apr</a:t>
            </a:r>
          </a:p>
        </p:txBody>
      </p:sp>
      <p:sp>
        <p:nvSpPr>
          <p:cNvPr id="11" name="TextBox 10">
            <a:extLst>
              <a:ext uri="{FF2B5EF4-FFF2-40B4-BE49-F238E27FC236}">
                <a16:creationId xmlns:a16="http://schemas.microsoft.com/office/drawing/2014/main" id="{EDAD6189-76E9-944A-827F-03F00F74125C}"/>
              </a:ext>
            </a:extLst>
          </p:cNvPr>
          <p:cNvSpPr txBox="1"/>
          <p:nvPr userDrawn="1"/>
        </p:nvSpPr>
        <p:spPr>
          <a:xfrm>
            <a:off x="8489266" y="5985476"/>
            <a:ext cx="1658165" cy="230832"/>
          </a:xfrm>
          <a:prstGeom prst="rect">
            <a:avLst/>
          </a:prstGeom>
          <a:noFill/>
        </p:spPr>
        <p:txBody>
          <a:bodyPr wrap="square">
            <a:spAutoFit/>
          </a:bodyPr>
          <a:lstStyle/>
          <a:p>
            <a:pPr algn="ctr"/>
            <a:r>
              <a:rPr lang="en-US" sz="900">
                <a:solidFill>
                  <a:schemeClr val="bg1"/>
                </a:solidFill>
                <a:latin typeface="Roboto Condensed" panose="02000000000000000000" pitchFamily="2" charset="0"/>
                <a:ea typeface="Roboto Condensed" panose="02000000000000000000" pitchFamily="2" charset="0"/>
              </a:rPr>
              <a:t>Event Season: Feb – Apr</a:t>
            </a:r>
          </a:p>
        </p:txBody>
      </p:sp>
    </p:spTree>
    <p:extLst>
      <p:ext uri="{BB962C8B-B14F-4D97-AF65-F5344CB8AC3E}">
        <p14:creationId xmlns:p14="http://schemas.microsoft.com/office/powerpoint/2010/main" val="2027313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urpose Vision Miss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0917194-00CB-784C-A129-B683C8EAB0D1}"/>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17" name="Picture Placeholder 2">
            <a:extLst>
              <a:ext uri="{FF2B5EF4-FFF2-40B4-BE49-F238E27FC236}">
                <a16:creationId xmlns:a16="http://schemas.microsoft.com/office/drawing/2014/main" id="{C2C33E9F-52A0-EF49-BF91-99D3C16CF457}"/>
              </a:ext>
            </a:extLst>
          </p:cNvPr>
          <p:cNvSpPr>
            <a:spLocks noGrp="1"/>
          </p:cNvSpPr>
          <p:nvPr>
            <p:ph type="pic" idx="1"/>
          </p:nvPr>
        </p:nvSpPr>
        <p:spPr>
          <a:xfrm>
            <a:off x="4535548" y="448335"/>
            <a:ext cx="7199250" cy="5403850"/>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Footer Placeholder 4">
            <a:extLst>
              <a:ext uri="{FF2B5EF4-FFF2-40B4-BE49-F238E27FC236}">
                <a16:creationId xmlns:a16="http://schemas.microsoft.com/office/drawing/2014/main" id="{EB480951-47A2-AC46-BC50-28C20F47EEE3}"/>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8" name="Slide Number Placeholder 5">
            <a:extLst>
              <a:ext uri="{FF2B5EF4-FFF2-40B4-BE49-F238E27FC236}">
                <a16:creationId xmlns:a16="http://schemas.microsoft.com/office/drawing/2014/main" id="{3358E7EA-E5C0-7746-A2CA-02793C5E0FF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14" name="Text Placeholder 1">
            <a:extLst>
              <a:ext uri="{FF2B5EF4-FFF2-40B4-BE49-F238E27FC236}">
                <a16:creationId xmlns:a16="http://schemas.microsoft.com/office/drawing/2014/main" id="{921E5016-9FF6-DD4D-8792-14FAC70CA568}"/>
              </a:ext>
            </a:extLst>
          </p:cNvPr>
          <p:cNvSpPr>
            <a:spLocks noGrp="1"/>
          </p:cNvSpPr>
          <p:nvPr>
            <p:ph type="body" sz="quarter" idx="11" hasCustomPrompt="1"/>
          </p:nvPr>
        </p:nvSpPr>
        <p:spPr>
          <a:xfrm>
            <a:off x="457202" y="1371600"/>
            <a:ext cx="3167742" cy="4469700"/>
          </a:xfrm>
          <a:prstGeom prst="rect">
            <a:avLst/>
          </a:prstGeom>
        </p:spPr>
        <p:txBody>
          <a:bodyPr vert="horz" lIns="0" tIns="0" rIns="0" bIns="0" rtlCol="0" anchor="t">
            <a:noAutofit/>
          </a:bodyPr>
          <a:lstStyle>
            <a:lvl1pPr>
              <a:spcBef>
                <a:spcPts val="0"/>
              </a:spcBef>
              <a:defRPr lang="en-US" b="1" i="0" dirty="0">
                <a:cs typeface="Roboto" panose="02000000000000000000" pitchFamily="2" charset="0"/>
              </a:defRPr>
            </a:lvl1pPr>
          </a:lstStyle>
          <a:p>
            <a:r>
              <a:rPr lang="en-US" sz="1800">
                <a:latin typeface="Roboto"/>
                <a:ea typeface="Roboto"/>
                <a:cs typeface="Roboto"/>
              </a:rPr>
              <a:t>PURPOSE</a:t>
            </a:r>
            <a:endParaRPr lang="en-US" sz="1600" b="0" i="1">
              <a:solidFill>
                <a:srgbClr val="000000"/>
              </a:solidFill>
              <a:latin typeface="Roboto"/>
              <a:ea typeface="Roboto"/>
              <a:cs typeface="Roboto"/>
            </a:endParaRPr>
          </a:p>
          <a:p>
            <a:r>
              <a:rPr lang="en-US" sz="1600" b="0" i="1">
                <a:solidFill>
                  <a:srgbClr val="000000"/>
                </a:solidFill>
                <a:latin typeface="Roboto"/>
                <a:ea typeface="Roboto"/>
                <a:cs typeface="Roboto"/>
              </a:rPr>
              <a:t>FIRST</a:t>
            </a:r>
            <a:r>
              <a:rPr lang="en-US" sz="1600" b="0">
                <a:solidFill>
                  <a:srgbClr val="000000"/>
                </a:solidFill>
                <a:latin typeface="Roboto"/>
                <a:ea typeface="Roboto"/>
                <a:cs typeface="Roboto"/>
              </a:rPr>
              <a:t> exists to prepare the young people of today for the world of tomorrow.</a:t>
            </a:r>
          </a:p>
          <a:p>
            <a:endParaRPr lang="en-US" sz="1600" b="0">
              <a:solidFill>
                <a:srgbClr val="000000"/>
              </a:solidFill>
              <a:latin typeface="Roboto"/>
              <a:ea typeface="Roboto"/>
              <a:cs typeface="Roboto"/>
            </a:endParaRPr>
          </a:p>
          <a:p>
            <a:r>
              <a:rPr lang="en-US" sz="1800">
                <a:latin typeface="Roboto"/>
                <a:ea typeface="Roboto"/>
              </a:rPr>
              <a:t>VISION</a:t>
            </a:r>
          </a:p>
          <a:p>
            <a:r>
              <a:rPr lang="en-US" sz="1600" b="0">
                <a:solidFill>
                  <a:srgbClr val="000000"/>
                </a:solidFill>
                <a:latin typeface="Roboto"/>
                <a:ea typeface="Roboto"/>
              </a:rPr>
              <a:t>To transform our culture by creating a world where science and technology are celebrated and where young people dream of becoming science and technology leaders.</a:t>
            </a:r>
          </a:p>
          <a:p>
            <a:endParaRPr lang="en-US" sz="1600" b="0">
              <a:solidFill>
                <a:srgbClr val="000000"/>
              </a:solidFill>
              <a:latin typeface="Roboto"/>
              <a:ea typeface="Roboto"/>
            </a:endParaRPr>
          </a:p>
          <a:p>
            <a:r>
              <a:rPr lang="en-US" sz="1800">
                <a:latin typeface="Roboto"/>
                <a:ea typeface="Roboto"/>
              </a:rPr>
              <a:t>MISSION</a:t>
            </a:r>
          </a:p>
          <a:p>
            <a:r>
              <a:rPr lang="en-US" sz="1600" b="0">
                <a:solidFill>
                  <a:srgbClr val="000000"/>
                </a:solidFill>
                <a:latin typeface="Roboto"/>
                <a:ea typeface="Roboto"/>
              </a:rPr>
              <a:t>The mission of </a:t>
            </a:r>
            <a:r>
              <a:rPr lang="en-US" sz="1600" b="0" i="1">
                <a:solidFill>
                  <a:srgbClr val="000000"/>
                </a:solidFill>
                <a:latin typeface="Roboto"/>
                <a:ea typeface="Roboto"/>
              </a:rPr>
              <a:t>FIRST</a:t>
            </a:r>
            <a:r>
              <a:rPr lang="en-US" sz="1600" b="0">
                <a:solidFill>
                  <a:srgbClr val="000000"/>
                </a:solidFill>
                <a:latin typeface="Roboto"/>
                <a:ea typeface="Roboto"/>
              </a:rPr>
              <a:t> is to provide life-changing robotics programs that give young people the skills, confidence, and resilience to build a better world.</a:t>
            </a:r>
          </a:p>
          <a:p>
            <a:pPr>
              <a:spcBef>
                <a:spcPts val="0"/>
              </a:spcBef>
            </a:pPr>
            <a:endParaRPr lang="en-US">
              <a:latin typeface="Roboto"/>
              <a:ea typeface="Roboto"/>
            </a:endParaRPr>
          </a:p>
        </p:txBody>
      </p:sp>
      <p:sp>
        <p:nvSpPr>
          <p:cNvPr id="15" name="Title 2">
            <a:extLst>
              <a:ext uri="{FF2B5EF4-FFF2-40B4-BE49-F238E27FC236}">
                <a16:creationId xmlns:a16="http://schemas.microsoft.com/office/drawing/2014/main" id="{AB9906B7-7706-2A42-AAD3-ECFEBD0A7708}"/>
              </a:ext>
            </a:extLst>
          </p:cNvPr>
          <p:cNvSpPr>
            <a:spLocks noGrp="1"/>
          </p:cNvSpPr>
          <p:nvPr>
            <p:ph type="title" hasCustomPrompt="1"/>
          </p:nvPr>
        </p:nvSpPr>
        <p:spPr>
          <a:xfrm>
            <a:off x="457200" y="274319"/>
            <a:ext cx="3167743" cy="759823"/>
          </a:xfrm>
        </p:spPr>
        <p:txBody>
          <a:bodyPr/>
          <a:lstStyle/>
          <a:p>
            <a:r>
              <a:rPr lang="en-US" b="0"/>
              <a:t>Purpose, Vision, and Mission</a:t>
            </a:r>
          </a:p>
        </p:txBody>
      </p:sp>
    </p:spTree>
    <p:extLst>
      <p:ext uri="{BB962C8B-B14F-4D97-AF65-F5344CB8AC3E}">
        <p14:creationId xmlns:p14="http://schemas.microsoft.com/office/powerpoint/2010/main" val="248182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re Valu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7" name="Title 4">
            <a:extLst>
              <a:ext uri="{FF2B5EF4-FFF2-40B4-BE49-F238E27FC236}">
                <a16:creationId xmlns:a16="http://schemas.microsoft.com/office/drawing/2014/main" id="{EA23C4D5-B84A-8B46-B157-35614568F7D1}"/>
              </a:ext>
            </a:extLst>
          </p:cNvPr>
          <p:cNvSpPr>
            <a:spLocks noGrp="1"/>
          </p:cNvSpPr>
          <p:nvPr>
            <p:ph type="title"/>
          </p:nvPr>
        </p:nvSpPr>
        <p:spPr>
          <a:xfrm>
            <a:off x="457200" y="274320"/>
            <a:ext cx="11221453" cy="548640"/>
          </a:xfrm>
        </p:spPr>
        <p:txBody>
          <a:bodyPr/>
          <a:lstStyle/>
          <a:p>
            <a:r>
              <a:rPr lang="en-US" b="0">
                <a:latin typeface="Roboto"/>
                <a:ea typeface="Roboto"/>
              </a:rPr>
              <a:t>Core Values</a:t>
            </a:r>
            <a:endParaRPr lang="en-US" b="0"/>
          </a:p>
        </p:txBody>
      </p:sp>
      <p:sp>
        <p:nvSpPr>
          <p:cNvPr id="9" name="Text Placeholder 5">
            <a:extLst>
              <a:ext uri="{FF2B5EF4-FFF2-40B4-BE49-F238E27FC236}">
                <a16:creationId xmlns:a16="http://schemas.microsoft.com/office/drawing/2014/main" id="{866D799F-C19F-FC4D-A17B-615992B10E35}"/>
              </a:ext>
            </a:extLst>
          </p:cNvPr>
          <p:cNvSpPr>
            <a:spLocks noGrp="1"/>
          </p:cNvSpPr>
          <p:nvPr>
            <p:ph type="body" sz="quarter" idx="11" hasCustomPrompt="1"/>
          </p:nvPr>
        </p:nvSpPr>
        <p:spPr>
          <a:xfrm>
            <a:off x="457200" y="1097280"/>
            <a:ext cx="11221453" cy="1003369"/>
          </a:xfrm>
          <a:prstGeom prst="rect">
            <a:avLst/>
          </a:prstGeom>
        </p:spPr>
        <p:txBody>
          <a:bodyPr vert="horz" lIns="0" tIns="0" rIns="0" bIns="0" rtlCol="0" anchor="t">
            <a:noAutofit/>
          </a:bodyPr>
          <a:lstStyle>
            <a:lvl1pPr>
              <a:defRPr b="0" i="0">
                <a:cs typeface="Roboto" panose="02000000000000000000" pitchFamily="2" charset="0"/>
              </a:defRPr>
            </a:lvl1pPr>
          </a:lstStyle>
          <a:p>
            <a:pPr>
              <a:lnSpc>
                <a:spcPct val="100000"/>
              </a:lnSpc>
            </a:pPr>
            <a:r>
              <a:rPr lang="en-US" sz="1600" b="0">
                <a:solidFill>
                  <a:schemeClr val="tx1"/>
                </a:solidFill>
                <a:latin typeface="Roboto"/>
                <a:ea typeface="Roboto"/>
              </a:rPr>
              <a:t>The </a:t>
            </a:r>
            <a:r>
              <a:rPr lang="en-US" sz="1600" b="0" i="1">
                <a:solidFill>
                  <a:schemeClr val="tx1"/>
                </a:solidFill>
                <a:latin typeface="Roboto"/>
                <a:ea typeface="Roboto"/>
              </a:rPr>
              <a:t>FIRST</a:t>
            </a:r>
            <a:r>
              <a:rPr lang="en-US" sz="1600" b="0">
                <a:solidFill>
                  <a:schemeClr val="tx1"/>
                </a:solidFill>
                <a:latin typeface="Roboto"/>
                <a:ea typeface="Roboto"/>
              </a:rPr>
              <a:t> Core Values are fundamental to </a:t>
            </a:r>
            <a:r>
              <a:rPr lang="en-US" sz="1600" b="0" i="1">
                <a:solidFill>
                  <a:schemeClr val="tx1"/>
                </a:solidFill>
                <a:latin typeface="Roboto"/>
                <a:ea typeface="Roboto"/>
              </a:rPr>
              <a:t>FIRST</a:t>
            </a:r>
            <a:r>
              <a:rPr lang="en-US" sz="1600" b="0">
                <a:solidFill>
                  <a:schemeClr val="tx1"/>
                </a:solidFill>
                <a:latin typeface="Roboto"/>
                <a:ea typeface="Roboto"/>
              </a:rPr>
              <a:t> and unique to its programs. They emphasize friendly sportsmanship, respect for the contributions of others, teamwork, learning, and community involvement and are part of our commitment to fostering, cultivating, and preserving a culture of equity, diversity, and inclusion.</a:t>
            </a:r>
          </a:p>
        </p:txBody>
      </p:sp>
      <p:grpSp>
        <p:nvGrpSpPr>
          <p:cNvPr id="13" name="Group 12">
            <a:extLst>
              <a:ext uri="{FF2B5EF4-FFF2-40B4-BE49-F238E27FC236}">
                <a16:creationId xmlns:a16="http://schemas.microsoft.com/office/drawing/2014/main" id="{2EFD878A-463A-364D-BA9D-0D18BB99C811}"/>
              </a:ext>
            </a:extLst>
          </p:cNvPr>
          <p:cNvGrpSpPr/>
          <p:nvPr userDrawn="1"/>
        </p:nvGrpSpPr>
        <p:grpSpPr>
          <a:xfrm>
            <a:off x="457779" y="2470259"/>
            <a:ext cx="1800000" cy="3178308"/>
            <a:chOff x="250949" y="2470259"/>
            <a:chExt cx="1800000" cy="3178308"/>
          </a:xfrm>
        </p:grpSpPr>
        <p:sp>
          <p:nvSpPr>
            <p:cNvPr id="14" name="Rectangle: Rounded Corners 20">
              <a:extLst>
                <a:ext uri="{FF2B5EF4-FFF2-40B4-BE49-F238E27FC236}">
                  <a16:creationId xmlns:a16="http://schemas.microsoft.com/office/drawing/2014/main" id="{CF00E913-0BE5-2D42-9E09-E39CD13D8ECD}"/>
                </a:ext>
              </a:extLst>
            </p:cNvPr>
            <p:cNvSpPr/>
            <p:nvPr/>
          </p:nvSpPr>
          <p:spPr>
            <a:xfrm>
              <a:off x="250949" y="2470259"/>
              <a:ext cx="1800000" cy="3178308"/>
            </a:xfrm>
            <a:prstGeom prst="roundRect">
              <a:avLst>
                <a:gd name="adj" fmla="val 52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8955FC45-B5EE-2C48-885D-76284B699051}"/>
                </a:ext>
              </a:extLst>
            </p:cNvPr>
            <p:cNvSpPr txBox="1"/>
            <p:nvPr/>
          </p:nvSpPr>
          <p:spPr>
            <a:xfrm>
              <a:off x="395200" y="4388549"/>
              <a:ext cx="1511498" cy="738664"/>
            </a:xfrm>
            <a:prstGeom prst="rect">
              <a:avLst/>
            </a:prstGeom>
            <a:noFill/>
          </p:spPr>
          <p:txBody>
            <a:bodyPr wrap="square" rtlCol="0">
              <a:spAutoFit/>
            </a:bodyPr>
            <a:lstStyle/>
            <a:p>
              <a:pPr algn="ctr"/>
              <a:r>
                <a:rPr lang="en-US" sz="1400" b="1" i="0" kern="1200" spc="100">
                  <a:solidFill>
                    <a:schemeClr val="accent1">
                      <a:lumMod val="20000"/>
                      <a:lumOff val="80000"/>
                    </a:schemeClr>
                  </a:solidFill>
                  <a:latin typeface="Roboto"/>
                  <a:ea typeface="Roboto"/>
                  <a:cs typeface="Helvetica Neue" panose="02000503000000020004" pitchFamily="2" charset="0"/>
                </a:rPr>
                <a:t>DISCOVERY:</a:t>
              </a:r>
            </a:p>
            <a:p>
              <a:pPr algn="ctr">
                <a:spcBef>
                  <a:spcPts val="0"/>
                </a:spcBef>
              </a:pPr>
              <a:r>
                <a:rPr lang="en-US" sz="1400" b="0">
                  <a:solidFill>
                    <a:schemeClr val="bg1"/>
                  </a:solidFill>
                  <a:latin typeface="Roboto"/>
                  <a:ea typeface="Roboto"/>
                  <a:cs typeface="Roboto"/>
                </a:rPr>
                <a:t>We explore new skills and ideas.</a:t>
              </a:r>
            </a:p>
          </p:txBody>
        </p:sp>
        <p:pic>
          <p:nvPicPr>
            <p:cNvPr id="16" name="Graphic 15">
              <a:extLst>
                <a:ext uri="{FF2B5EF4-FFF2-40B4-BE49-F238E27FC236}">
                  <a16:creationId xmlns:a16="http://schemas.microsoft.com/office/drawing/2014/main" id="{7202F741-2A63-2649-B6DE-3D7160344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759" y="3043537"/>
              <a:ext cx="1285077" cy="1109039"/>
            </a:xfrm>
            <a:prstGeom prst="rect">
              <a:avLst/>
            </a:prstGeom>
          </p:spPr>
        </p:pic>
      </p:grpSp>
      <p:grpSp>
        <p:nvGrpSpPr>
          <p:cNvPr id="17" name="Group 16">
            <a:extLst>
              <a:ext uri="{FF2B5EF4-FFF2-40B4-BE49-F238E27FC236}">
                <a16:creationId xmlns:a16="http://schemas.microsoft.com/office/drawing/2014/main" id="{FEA1AD7E-5A0B-2546-AB43-BCFDCBF79046}"/>
              </a:ext>
            </a:extLst>
          </p:cNvPr>
          <p:cNvGrpSpPr/>
          <p:nvPr userDrawn="1"/>
        </p:nvGrpSpPr>
        <p:grpSpPr>
          <a:xfrm>
            <a:off x="2336155" y="2470259"/>
            <a:ext cx="1800000" cy="3178308"/>
            <a:chOff x="2218716" y="2470259"/>
            <a:chExt cx="1800000" cy="3178308"/>
          </a:xfrm>
        </p:grpSpPr>
        <p:sp>
          <p:nvSpPr>
            <p:cNvPr id="18" name="Rectangle: Rounded Corners 20">
              <a:extLst>
                <a:ext uri="{FF2B5EF4-FFF2-40B4-BE49-F238E27FC236}">
                  <a16:creationId xmlns:a16="http://schemas.microsoft.com/office/drawing/2014/main" id="{05B09B7C-FDBB-BB49-9895-2F9E8942D89F}"/>
                </a:ext>
              </a:extLst>
            </p:cNvPr>
            <p:cNvSpPr/>
            <p:nvPr/>
          </p:nvSpPr>
          <p:spPr>
            <a:xfrm>
              <a:off x="2218716" y="2470259"/>
              <a:ext cx="1800000" cy="3178308"/>
            </a:xfrm>
            <a:prstGeom prst="roundRect">
              <a:avLst>
                <a:gd name="adj" fmla="val 42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77C17CFD-BE63-B448-A914-6B16D656D9BC}"/>
                </a:ext>
              </a:extLst>
            </p:cNvPr>
            <p:cNvSpPr txBox="1"/>
            <p:nvPr/>
          </p:nvSpPr>
          <p:spPr>
            <a:xfrm>
              <a:off x="2238360" y="4388549"/>
              <a:ext cx="1737618"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INNOVATION:</a:t>
              </a:r>
            </a:p>
            <a:p>
              <a:pPr algn="ctr">
                <a:spcBef>
                  <a:spcPts val="0"/>
                </a:spcBef>
              </a:pPr>
              <a:r>
                <a:rPr lang="en-US" sz="1400" b="0">
                  <a:solidFill>
                    <a:schemeClr val="bg1"/>
                  </a:solidFill>
                  <a:latin typeface="Roboto"/>
                  <a:ea typeface="Roboto"/>
                  <a:cs typeface="Roboto"/>
                </a:rPr>
                <a:t>We use creativity and persistence to solve problems.</a:t>
              </a:r>
            </a:p>
          </p:txBody>
        </p:sp>
        <p:pic>
          <p:nvPicPr>
            <p:cNvPr id="20" name="Graphic 19">
              <a:extLst>
                <a:ext uri="{FF2B5EF4-FFF2-40B4-BE49-F238E27FC236}">
                  <a16:creationId xmlns:a16="http://schemas.microsoft.com/office/drawing/2014/main" id="{0804CF26-59B6-E547-BAED-89C8ACE237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2673" y="2999293"/>
              <a:ext cx="664179" cy="1138593"/>
            </a:xfrm>
            <a:prstGeom prst="rect">
              <a:avLst/>
            </a:prstGeom>
          </p:spPr>
        </p:pic>
      </p:grpSp>
      <p:grpSp>
        <p:nvGrpSpPr>
          <p:cNvPr id="21" name="Group 20">
            <a:extLst>
              <a:ext uri="{FF2B5EF4-FFF2-40B4-BE49-F238E27FC236}">
                <a16:creationId xmlns:a16="http://schemas.microsoft.com/office/drawing/2014/main" id="{11005F40-C314-7940-ADE2-F03553CDF885}"/>
              </a:ext>
            </a:extLst>
          </p:cNvPr>
          <p:cNvGrpSpPr/>
          <p:nvPr userDrawn="1"/>
        </p:nvGrpSpPr>
        <p:grpSpPr>
          <a:xfrm>
            <a:off x="4214531" y="2470259"/>
            <a:ext cx="1800000" cy="3178308"/>
            <a:chOff x="4186483" y="2470259"/>
            <a:chExt cx="1800000" cy="3178308"/>
          </a:xfrm>
        </p:grpSpPr>
        <p:sp>
          <p:nvSpPr>
            <p:cNvPr id="22" name="Rectangle: Rounded Corners 20">
              <a:extLst>
                <a:ext uri="{FF2B5EF4-FFF2-40B4-BE49-F238E27FC236}">
                  <a16:creationId xmlns:a16="http://schemas.microsoft.com/office/drawing/2014/main" id="{B3364E28-B900-6346-836C-E27FC99F17D0}"/>
                </a:ext>
              </a:extLst>
            </p:cNvPr>
            <p:cNvSpPr/>
            <p:nvPr/>
          </p:nvSpPr>
          <p:spPr>
            <a:xfrm>
              <a:off x="4186483" y="2470259"/>
              <a:ext cx="1800000" cy="3178308"/>
            </a:xfrm>
            <a:prstGeom prst="roundRect">
              <a:avLst>
                <a:gd name="adj" fmla="val 42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5FA9FFC6-E345-A14C-B2FF-B1168FE3B52E}"/>
                </a:ext>
              </a:extLst>
            </p:cNvPr>
            <p:cNvSpPr txBox="1"/>
            <p:nvPr/>
          </p:nvSpPr>
          <p:spPr>
            <a:xfrm>
              <a:off x="4269665" y="4388549"/>
              <a:ext cx="1633635"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IMPACT:</a:t>
              </a:r>
            </a:p>
            <a:p>
              <a:pPr algn="ctr">
                <a:spcBef>
                  <a:spcPts val="0"/>
                </a:spcBef>
              </a:pPr>
              <a:r>
                <a:rPr lang="en-US" sz="1400" b="0">
                  <a:solidFill>
                    <a:schemeClr val="bg1"/>
                  </a:solidFill>
                  <a:latin typeface="Roboto"/>
                  <a:ea typeface="Roboto"/>
                  <a:cs typeface="Roboto"/>
                </a:rPr>
                <a:t>We apply what we learn to improve our world.</a:t>
              </a:r>
            </a:p>
          </p:txBody>
        </p:sp>
        <p:pic>
          <p:nvPicPr>
            <p:cNvPr id="24" name="Graphic 23">
              <a:extLst>
                <a:ext uri="{FF2B5EF4-FFF2-40B4-BE49-F238E27FC236}">
                  <a16:creationId xmlns:a16="http://schemas.microsoft.com/office/drawing/2014/main" id="{CF778E9C-CB72-494F-90FE-E2094CBE29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3062" y="3299984"/>
              <a:ext cx="1406839" cy="602931"/>
            </a:xfrm>
            <a:prstGeom prst="rect">
              <a:avLst/>
            </a:prstGeom>
          </p:spPr>
        </p:pic>
      </p:grpSp>
      <p:grpSp>
        <p:nvGrpSpPr>
          <p:cNvPr id="25" name="Group 24">
            <a:extLst>
              <a:ext uri="{FF2B5EF4-FFF2-40B4-BE49-F238E27FC236}">
                <a16:creationId xmlns:a16="http://schemas.microsoft.com/office/drawing/2014/main" id="{63D97E02-098D-8647-9F8C-97678C71A306}"/>
              </a:ext>
            </a:extLst>
          </p:cNvPr>
          <p:cNvGrpSpPr/>
          <p:nvPr userDrawn="1"/>
        </p:nvGrpSpPr>
        <p:grpSpPr>
          <a:xfrm>
            <a:off x="6092907" y="2470259"/>
            <a:ext cx="1800000" cy="3178308"/>
            <a:chOff x="6173893" y="2470259"/>
            <a:chExt cx="1800000" cy="3178308"/>
          </a:xfrm>
        </p:grpSpPr>
        <p:sp>
          <p:nvSpPr>
            <p:cNvPr id="26" name="Rectangle: Rounded Corners 20">
              <a:extLst>
                <a:ext uri="{FF2B5EF4-FFF2-40B4-BE49-F238E27FC236}">
                  <a16:creationId xmlns:a16="http://schemas.microsoft.com/office/drawing/2014/main" id="{38091E7B-04B5-D247-8F4E-8FA2FF9E9BC4}"/>
                </a:ext>
              </a:extLst>
            </p:cNvPr>
            <p:cNvSpPr/>
            <p:nvPr/>
          </p:nvSpPr>
          <p:spPr>
            <a:xfrm>
              <a:off x="6173893" y="2470259"/>
              <a:ext cx="1800000" cy="3178308"/>
            </a:xfrm>
            <a:prstGeom prst="roundRect">
              <a:avLst>
                <a:gd name="adj" fmla="val 372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348B9034-176F-9E40-94C9-F52B6E34B671}"/>
                </a:ext>
              </a:extLst>
            </p:cNvPr>
            <p:cNvSpPr txBox="1"/>
            <p:nvPr/>
          </p:nvSpPr>
          <p:spPr>
            <a:xfrm>
              <a:off x="6257075" y="4388549"/>
              <a:ext cx="1633635" cy="1169551"/>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INCLUSION:</a:t>
              </a:r>
            </a:p>
            <a:p>
              <a:pPr algn="ctr">
                <a:spcBef>
                  <a:spcPts val="0"/>
                </a:spcBef>
              </a:pPr>
              <a:r>
                <a:rPr lang="en-US" sz="1400" b="0">
                  <a:solidFill>
                    <a:schemeClr val="bg1"/>
                  </a:solidFill>
                  <a:latin typeface="Roboto"/>
                  <a:ea typeface="Roboto"/>
                  <a:cs typeface="Roboto"/>
                </a:rPr>
                <a:t>We respect </a:t>
              </a:r>
              <a:br>
                <a:rPr lang="en-US" sz="1400" b="0">
                  <a:solidFill>
                    <a:schemeClr val="bg1"/>
                  </a:solidFill>
                  <a:latin typeface="Roboto"/>
                  <a:ea typeface="Roboto"/>
                  <a:cs typeface="Roboto"/>
                </a:rPr>
              </a:br>
              <a:r>
                <a:rPr lang="en-US" sz="1400" b="0">
                  <a:solidFill>
                    <a:schemeClr val="bg1"/>
                  </a:solidFill>
                  <a:latin typeface="Roboto"/>
                  <a:ea typeface="Roboto"/>
                  <a:cs typeface="Roboto"/>
                </a:rPr>
                <a:t>each other and embrace our differences.</a:t>
              </a:r>
            </a:p>
          </p:txBody>
        </p:sp>
        <p:pic>
          <p:nvPicPr>
            <p:cNvPr id="28" name="Graphic 27">
              <a:extLst>
                <a:ext uri="{FF2B5EF4-FFF2-40B4-BE49-F238E27FC236}">
                  <a16:creationId xmlns:a16="http://schemas.microsoft.com/office/drawing/2014/main" id="{59FFCE01-7FD9-4C41-A02F-38F46CBCEA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5768" y="2940301"/>
              <a:ext cx="1065310" cy="1255544"/>
            </a:xfrm>
            <a:prstGeom prst="rect">
              <a:avLst/>
            </a:prstGeom>
          </p:spPr>
        </p:pic>
      </p:grpSp>
      <p:grpSp>
        <p:nvGrpSpPr>
          <p:cNvPr id="29" name="Group 28">
            <a:extLst>
              <a:ext uri="{FF2B5EF4-FFF2-40B4-BE49-F238E27FC236}">
                <a16:creationId xmlns:a16="http://schemas.microsoft.com/office/drawing/2014/main" id="{02738333-BF54-9641-B20A-08E1FFD3B90C}"/>
              </a:ext>
            </a:extLst>
          </p:cNvPr>
          <p:cNvGrpSpPr/>
          <p:nvPr userDrawn="1"/>
        </p:nvGrpSpPr>
        <p:grpSpPr>
          <a:xfrm>
            <a:off x="7971283" y="2470259"/>
            <a:ext cx="1800000" cy="3178308"/>
            <a:chOff x="8140283" y="2470259"/>
            <a:chExt cx="1800000" cy="3178308"/>
          </a:xfrm>
        </p:grpSpPr>
        <p:sp>
          <p:nvSpPr>
            <p:cNvPr id="30" name="Rectangle: Rounded Corners 20">
              <a:extLst>
                <a:ext uri="{FF2B5EF4-FFF2-40B4-BE49-F238E27FC236}">
                  <a16:creationId xmlns:a16="http://schemas.microsoft.com/office/drawing/2014/main" id="{76C3BA24-78A6-2142-9411-17521652E3DB}"/>
                </a:ext>
              </a:extLst>
            </p:cNvPr>
            <p:cNvSpPr/>
            <p:nvPr/>
          </p:nvSpPr>
          <p:spPr>
            <a:xfrm>
              <a:off x="8140283" y="2470259"/>
              <a:ext cx="1800000" cy="3178308"/>
            </a:xfrm>
            <a:prstGeom prst="roundRect">
              <a:avLst>
                <a:gd name="adj" fmla="val 4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5989C1B4-1B02-4946-8763-AF694441F05E}"/>
                </a:ext>
              </a:extLst>
            </p:cNvPr>
            <p:cNvSpPr txBox="1"/>
            <p:nvPr/>
          </p:nvSpPr>
          <p:spPr>
            <a:xfrm>
              <a:off x="8216023" y="4388549"/>
              <a:ext cx="1633635"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TEAMWORK:</a:t>
              </a:r>
            </a:p>
            <a:p>
              <a:pPr algn="ctr">
                <a:spcBef>
                  <a:spcPts val="0"/>
                </a:spcBef>
              </a:pPr>
              <a:r>
                <a:rPr lang="en-US" sz="1400" b="0">
                  <a:solidFill>
                    <a:schemeClr val="bg1"/>
                  </a:solidFill>
                  <a:latin typeface="Roboto"/>
                  <a:ea typeface="Roboto"/>
                  <a:cs typeface="Roboto"/>
                </a:rPr>
                <a:t>We are stronger when we work together.</a:t>
              </a:r>
            </a:p>
          </p:txBody>
        </p:sp>
        <p:pic>
          <p:nvPicPr>
            <p:cNvPr id="32" name="Graphic 31">
              <a:extLst>
                <a:ext uri="{FF2B5EF4-FFF2-40B4-BE49-F238E27FC236}">
                  <a16:creationId xmlns:a16="http://schemas.microsoft.com/office/drawing/2014/main" id="{34FD4F77-EFC3-A346-BAA4-C2DF819A9D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73957" y="3015793"/>
              <a:ext cx="1318436" cy="1106835"/>
            </a:xfrm>
            <a:prstGeom prst="rect">
              <a:avLst/>
            </a:prstGeom>
          </p:spPr>
        </p:pic>
      </p:grpSp>
      <p:grpSp>
        <p:nvGrpSpPr>
          <p:cNvPr id="33" name="Group 32">
            <a:extLst>
              <a:ext uri="{FF2B5EF4-FFF2-40B4-BE49-F238E27FC236}">
                <a16:creationId xmlns:a16="http://schemas.microsoft.com/office/drawing/2014/main" id="{F93B8D16-C5BA-614D-8FE3-6EF83C79A25D}"/>
              </a:ext>
            </a:extLst>
          </p:cNvPr>
          <p:cNvGrpSpPr/>
          <p:nvPr userDrawn="1"/>
        </p:nvGrpSpPr>
        <p:grpSpPr>
          <a:xfrm>
            <a:off x="9849658" y="2470259"/>
            <a:ext cx="1883182" cy="3178308"/>
            <a:chOff x="10021331" y="2470259"/>
            <a:chExt cx="1883182" cy="3178308"/>
          </a:xfrm>
        </p:grpSpPr>
        <p:sp>
          <p:nvSpPr>
            <p:cNvPr id="34" name="Rectangle: Rounded Corners 20">
              <a:extLst>
                <a:ext uri="{FF2B5EF4-FFF2-40B4-BE49-F238E27FC236}">
                  <a16:creationId xmlns:a16="http://schemas.microsoft.com/office/drawing/2014/main" id="{4C88587E-54B5-1E45-BB63-D6F8F864E262}"/>
                </a:ext>
              </a:extLst>
            </p:cNvPr>
            <p:cNvSpPr/>
            <p:nvPr/>
          </p:nvSpPr>
          <p:spPr>
            <a:xfrm>
              <a:off x="10104513" y="2470259"/>
              <a:ext cx="1800000" cy="3178308"/>
            </a:xfrm>
            <a:prstGeom prst="roundRect">
              <a:avLst>
                <a:gd name="adj" fmla="val 4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5" name="TextBox 34">
              <a:extLst>
                <a:ext uri="{FF2B5EF4-FFF2-40B4-BE49-F238E27FC236}">
                  <a16:creationId xmlns:a16="http://schemas.microsoft.com/office/drawing/2014/main" id="{FE30BFB7-4BB0-794A-A798-C6AFE1CD0367}"/>
                </a:ext>
              </a:extLst>
            </p:cNvPr>
            <p:cNvSpPr txBox="1"/>
            <p:nvPr/>
          </p:nvSpPr>
          <p:spPr>
            <a:xfrm>
              <a:off x="10021331" y="4388549"/>
              <a:ext cx="1883182"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FUN:</a:t>
              </a:r>
            </a:p>
            <a:p>
              <a:pPr algn="ctr">
                <a:spcBef>
                  <a:spcPts val="0"/>
                </a:spcBef>
              </a:pPr>
              <a:r>
                <a:rPr lang="en-US" sz="1400" b="0">
                  <a:solidFill>
                    <a:schemeClr val="bg1"/>
                  </a:solidFill>
                  <a:latin typeface="Roboto"/>
                  <a:ea typeface="Roboto"/>
                  <a:cs typeface="Roboto"/>
                </a:rPr>
                <a:t>We enjoy </a:t>
              </a:r>
              <a:br>
                <a:rPr lang="en-US" sz="1400" b="0">
                  <a:solidFill>
                    <a:schemeClr val="bg1"/>
                  </a:solidFill>
                  <a:latin typeface="Roboto"/>
                  <a:ea typeface="Roboto"/>
                  <a:cs typeface="Roboto"/>
                </a:rPr>
              </a:br>
              <a:r>
                <a:rPr lang="en-US" sz="1400" b="0">
                  <a:solidFill>
                    <a:schemeClr val="bg1"/>
                  </a:solidFill>
                  <a:latin typeface="Roboto"/>
                  <a:ea typeface="Roboto"/>
                  <a:cs typeface="Roboto"/>
                </a:rPr>
                <a:t>and celebrate </a:t>
              </a:r>
              <a:br>
                <a:rPr lang="en-US" sz="1400" b="0">
                  <a:solidFill>
                    <a:schemeClr val="bg1"/>
                  </a:solidFill>
                  <a:latin typeface="Roboto"/>
                  <a:ea typeface="Roboto"/>
                  <a:cs typeface="Roboto"/>
                </a:rPr>
              </a:br>
              <a:r>
                <a:rPr lang="en-US" sz="1400" b="0">
                  <a:solidFill>
                    <a:schemeClr val="bg1"/>
                  </a:solidFill>
                  <a:latin typeface="Roboto"/>
                  <a:ea typeface="Roboto"/>
                  <a:cs typeface="Roboto"/>
                </a:rPr>
                <a:t>what we do!</a:t>
              </a:r>
            </a:p>
          </p:txBody>
        </p:sp>
        <p:pic>
          <p:nvPicPr>
            <p:cNvPr id="36" name="Graphic 35">
              <a:extLst>
                <a:ext uri="{FF2B5EF4-FFF2-40B4-BE49-F238E27FC236}">
                  <a16:creationId xmlns:a16="http://schemas.microsoft.com/office/drawing/2014/main" id="{5C7BC58F-8FBE-9C4F-B8ED-BFE96BE2D6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94051" y="2978470"/>
              <a:ext cx="985789" cy="1133657"/>
            </a:xfrm>
            <a:prstGeom prst="rect">
              <a:avLst/>
            </a:prstGeom>
          </p:spPr>
        </p:pic>
      </p:grpSp>
    </p:spTree>
    <p:extLst>
      <p:ext uri="{BB962C8B-B14F-4D97-AF65-F5344CB8AC3E}">
        <p14:creationId xmlns:p14="http://schemas.microsoft.com/office/powerpoint/2010/main" val="356376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sion Blu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05DB45A-AFDF-AB42-BE58-111D56828403}"/>
              </a:ext>
            </a:extLst>
          </p:cNvPr>
          <p:cNvSpPr/>
          <p:nvPr userDrawn="1"/>
        </p:nvSpPr>
        <p:spPr>
          <a:xfrm>
            <a:off x="0" y="-2251"/>
            <a:ext cx="12192000" cy="6862501"/>
          </a:xfrm>
          <a:prstGeom prst="rect">
            <a:avLst/>
          </a:prstGeom>
          <a:pattFill prst="dkUpDiag">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bird&#10;&#10;Description automatically generated">
            <a:extLst>
              <a:ext uri="{FF2B5EF4-FFF2-40B4-BE49-F238E27FC236}">
                <a16:creationId xmlns:a16="http://schemas.microsoft.com/office/drawing/2014/main" id="{5235C3C9-9B1C-4F45-B0A3-8AAB9F8FECE6}"/>
              </a:ext>
            </a:extLst>
          </p:cNvPr>
          <p:cNvPicPr>
            <a:picLocks noChangeAspect="1"/>
          </p:cNvPicPr>
          <p:nvPr userDrawn="1"/>
        </p:nvPicPr>
        <p:blipFill>
          <a:blip r:embed="rId2" cstate="email">
            <a:alphaModFix amt="75000"/>
            <a:extLst>
              <a:ext uri="{28A0092B-C50C-407E-A947-70E740481C1C}">
                <a14:useLocalDpi xmlns:a14="http://schemas.microsoft.com/office/drawing/2010/main"/>
              </a:ext>
            </a:extLst>
          </a:blip>
          <a:stretch>
            <a:fillRect/>
          </a:stretch>
        </p:blipFill>
        <p:spPr>
          <a:xfrm>
            <a:off x="0" y="-2251"/>
            <a:ext cx="12192000" cy="6858000"/>
          </a:xfrm>
          <a:prstGeom prst="rect">
            <a:avLst/>
          </a:prstGeom>
        </p:spPr>
      </p:pic>
      <p:sp>
        <p:nvSpPr>
          <p:cNvPr id="18" name="Text Placeholder 17">
            <a:extLst>
              <a:ext uri="{FF2B5EF4-FFF2-40B4-BE49-F238E27FC236}">
                <a16:creationId xmlns:a16="http://schemas.microsoft.com/office/drawing/2014/main" id="{1D6162E8-2634-634D-A4D8-D6F8CBEEB65E}"/>
              </a:ext>
            </a:extLst>
          </p:cNvPr>
          <p:cNvSpPr>
            <a:spLocks noGrp="1"/>
          </p:cNvSpPr>
          <p:nvPr>
            <p:ph type="body" sz="quarter" idx="10"/>
          </p:nvPr>
        </p:nvSpPr>
        <p:spPr>
          <a:xfrm>
            <a:off x="470705" y="3759274"/>
            <a:ext cx="11250591" cy="9689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i="0" kern="1200" cap="none" spc="0" baseline="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2" name="Title 1">
            <a:extLst>
              <a:ext uri="{FF2B5EF4-FFF2-40B4-BE49-F238E27FC236}">
                <a16:creationId xmlns:a16="http://schemas.microsoft.com/office/drawing/2014/main" id="{E3C9D36C-B1A2-2947-B841-94D0162F560F}"/>
              </a:ext>
            </a:extLst>
          </p:cNvPr>
          <p:cNvSpPr>
            <a:spLocks noGrp="1"/>
          </p:cNvSpPr>
          <p:nvPr>
            <p:ph type="title"/>
          </p:nvPr>
        </p:nvSpPr>
        <p:spPr>
          <a:xfrm>
            <a:off x="470704" y="2009481"/>
            <a:ext cx="11250592" cy="1550148"/>
          </a:xfrm>
        </p:spPr>
        <p:txBody>
          <a:bodyPr anchor="b" anchorCtr="0"/>
          <a:lstStyle>
            <a:lvl1pPr algn="ctr" defTabSz="914400" rtl="0" eaLnBrk="1" latinLnBrk="0" hangingPunct="1">
              <a:lnSpc>
                <a:spcPct val="90000"/>
              </a:lnSpc>
              <a:spcBef>
                <a:spcPct val="0"/>
              </a:spcBef>
              <a:buNone/>
              <a:defRPr lang="en-US" sz="4800" b="0" i="0" u="none" kern="1200" cap="none" spc="-15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TextBox 2">
            <a:extLst>
              <a:ext uri="{FF2B5EF4-FFF2-40B4-BE49-F238E27FC236}">
                <a16:creationId xmlns:a16="http://schemas.microsoft.com/office/drawing/2014/main" id="{18F0BB46-3F52-2D42-B2F5-5FA57953CF81}"/>
              </a:ext>
            </a:extLst>
          </p:cNvPr>
          <p:cNvSpPr txBox="1"/>
          <p:nvPr userDrawn="1"/>
        </p:nvSpPr>
        <p:spPr>
          <a:xfrm>
            <a:off x="457200" y="6129338"/>
            <a:ext cx="11239500" cy="400050"/>
          </a:xfrm>
          <a:prstGeom prst="rect">
            <a:avLst/>
          </a:prstGeom>
          <a:noFill/>
        </p:spPr>
        <p:txBody>
          <a:bodyPr wrap="square" lIns="0" tIns="0" rIns="0" bIns="0" rtlCol="0">
            <a:noAutofit/>
          </a:bodyPr>
          <a:lstStyle/>
          <a:p>
            <a:pPr algn="ctr">
              <a:spcBef>
                <a:spcPts val="600"/>
              </a:spcBef>
            </a:pPr>
            <a:r>
              <a:rPr lang="en-US" sz="1400" b="0" i="0" spc="150" baseline="0">
                <a:solidFill>
                  <a:srgbClr val="FFFFFF"/>
                </a:solidFill>
                <a:effectLst/>
                <a:latin typeface="+mj-lt"/>
              </a:rPr>
              <a:t>A GLOBAL ROBOTICS COMMUNITY PREPARING YOUNG PEOPLE FOR THE FUTURE</a:t>
            </a:r>
            <a:endParaRPr lang="en-US" sz="1400" b="0" spc="150" baseline="0">
              <a:latin typeface="+mj-lt"/>
              <a:ea typeface="Roboto" panose="02000000000000000000" pitchFamily="2" charset="0"/>
            </a:endParaRPr>
          </a:p>
        </p:txBody>
      </p:sp>
      <p:pic>
        <p:nvPicPr>
          <p:cNvPr id="8" name="Picture 7">
            <a:extLst>
              <a:ext uri="{FF2B5EF4-FFF2-40B4-BE49-F238E27FC236}">
                <a16:creationId xmlns:a16="http://schemas.microsoft.com/office/drawing/2014/main" id="{64D18099-E4F7-9F48-B526-256AA8055147}"/>
              </a:ext>
            </a:extLst>
          </p:cNvPr>
          <p:cNvPicPr>
            <a:picLocks noChangeAspect="1"/>
          </p:cNvPicPr>
          <p:nvPr userDrawn="1"/>
        </p:nvPicPr>
        <p:blipFill>
          <a:blip r:embed="rId3"/>
          <a:srcRect l="26" r="26"/>
          <a:stretch/>
        </p:blipFill>
        <p:spPr>
          <a:xfrm>
            <a:off x="4854168" y="810044"/>
            <a:ext cx="2482391" cy="968986"/>
          </a:xfrm>
          <a:prstGeom prst="rect">
            <a:avLst/>
          </a:prstGeom>
        </p:spPr>
      </p:pic>
    </p:spTree>
    <p:extLst>
      <p:ext uri="{BB962C8B-B14F-4D97-AF65-F5344CB8AC3E}">
        <p14:creationId xmlns:p14="http://schemas.microsoft.com/office/powerpoint/2010/main" val="3118784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sion Grey">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05DB45A-AFDF-AB42-BE58-111D56828403}"/>
              </a:ext>
            </a:extLst>
          </p:cNvPr>
          <p:cNvSpPr/>
          <p:nvPr userDrawn="1"/>
        </p:nvSpPr>
        <p:spPr>
          <a:xfrm>
            <a:off x="0" y="-2251"/>
            <a:ext cx="12192000" cy="6862501"/>
          </a:xfrm>
          <a:prstGeom prst="rect">
            <a:avLst/>
          </a:prstGeom>
          <a:pattFill prst="dkUpDiag">
            <a:fgClr>
              <a:schemeClr val="tx1">
                <a:lumMod val="50000"/>
                <a:lumOff val="50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bird&#10;&#10;Description automatically generated">
            <a:extLst>
              <a:ext uri="{FF2B5EF4-FFF2-40B4-BE49-F238E27FC236}">
                <a16:creationId xmlns:a16="http://schemas.microsoft.com/office/drawing/2014/main" id="{5235C3C9-9B1C-4F45-B0A3-8AAB9F8FECE6}"/>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ext Placeholder 17">
            <a:extLst>
              <a:ext uri="{FF2B5EF4-FFF2-40B4-BE49-F238E27FC236}">
                <a16:creationId xmlns:a16="http://schemas.microsoft.com/office/drawing/2014/main" id="{1D6162E8-2634-634D-A4D8-D6F8CBEEB65E}"/>
              </a:ext>
            </a:extLst>
          </p:cNvPr>
          <p:cNvSpPr>
            <a:spLocks noGrp="1"/>
          </p:cNvSpPr>
          <p:nvPr>
            <p:ph type="body" sz="quarter" idx="10"/>
          </p:nvPr>
        </p:nvSpPr>
        <p:spPr>
          <a:xfrm>
            <a:off x="470705" y="3759274"/>
            <a:ext cx="11250591" cy="9689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i="0" kern="1200" cap="none" spc="0" baseline="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2" name="Title 1">
            <a:extLst>
              <a:ext uri="{FF2B5EF4-FFF2-40B4-BE49-F238E27FC236}">
                <a16:creationId xmlns:a16="http://schemas.microsoft.com/office/drawing/2014/main" id="{E3C9D36C-B1A2-2947-B841-94D0162F560F}"/>
              </a:ext>
            </a:extLst>
          </p:cNvPr>
          <p:cNvSpPr>
            <a:spLocks noGrp="1"/>
          </p:cNvSpPr>
          <p:nvPr>
            <p:ph type="title"/>
          </p:nvPr>
        </p:nvSpPr>
        <p:spPr>
          <a:xfrm>
            <a:off x="470704" y="2009481"/>
            <a:ext cx="11250592" cy="1550148"/>
          </a:xfrm>
        </p:spPr>
        <p:txBody>
          <a:bodyPr anchor="b" anchorCtr="0"/>
          <a:lstStyle>
            <a:lvl1pPr algn="ctr" defTabSz="914400" rtl="0" eaLnBrk="1" latinLnBrk="0" hangingPunct="1">
              <a:lnSpc>
                <a:spcPct val="90000"/>
              </a:lnSpc>
              <a:spcBef>
                <a:spcPct val="0"/>
              </a:spcBef>
              <a:buNone/>
              <a:defRPr lang="en-US" sz="4800" b="0" i="0" u="none" kern="1200" cap="none" spc="-15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TextBox 2">
            <a:extLst>
              <a:ext uri="{FF2B5EF4-FFF2-40B4-BE49-F238E27FC236}">
                <a16:creationId xmlns:a16="http://schemas.microsoft.com/office/drawing/2014/main" id="{18F0BB46-3F52-2D42-B2F5-5FA57953CF81}"/>
              </a:ext>
            </a:extLst>
          </p:cNvPr>
          <p:cNvSpPr txBox="1"/>
          <p:nvPr userDrawn="1"/>
        </p:nvSpPr>
        <p:spPr>
          <a:xfrm>
            <a:off x="457200" y="6129338"/>
            <a:ext cx="11239500" cy="400050"/>
          </a:xfrm>
          <a:prstGeom prst="rect">
            <a:avLst/>
          </a:prstGeom>
          <a:noFill/>
        </p:spPr>
        <p:txBody>
          <a:bodyPr wrap="square" lIns="0" tIns="0" rIns="0" bIns="0" rtlCol="0">
            <a:noAutofit/>
          </a:bodyPr>
          <a:lstStyle/>
          <a:p>
            <a:pPr algn="ctr">
              <a:spcBef>
                <a:spcPts val="600"/>
              </a:spcBef>
            </a:pPr>
            <a:r>
              <a:rPr lang="en-US" sz="1400" b="0" i="0" spc="150" baseline="0">
                <a:solidFill>
                  <a:srgbClr val="FFFFFF"/>
                </a:solidFill>
                <a:effectLst/>
                <a:latin typeface="+mj-lt"/>
              </a:rPr>
              <a:t>A GLOBAL ROBOTICS COMMUNITY PREPARING YOUNG PEOPLE FOR THE FUTURE</a:t>
            </a:r>
            <a:endParaRPr lang="en-US" sz="1400" b="0" spc="150" baseline="0">
              <a:latin typeface="+mj-lt"/>
              <a:ea typeface="Roboto" panose="02000000000000000000" pitchFamily="2" charset="0"/>
            </a:endParaRPr>
          </a:p>
        </p:txBody>
      </p:sp>
      <p:pic>
        <p:nvPicPr>
          <p:cNvPr id="8" name="Picture 7">
            <a:extLst>
              <a:ext uri="{FF2B5EF4-FFF2-40B4-BE49-F238E27FC236}">
                <a16:creationId xmlns:a16="http://schemas.microsoft.com/office/drawing/2014/main" id="{64D18099-E4F7-9F48-B526-256AA8055147}"/>
              </a:ext>
            </a:extLst>
          </p:cNvPr>
          <p:cNvPicPr>
            <a:picLocks noChangeAspect="1"/>
          </p:cNvPicPr>
          <p:nvPr userDrawn="1"/>
        </p:nvPicPr>
        <p:blipFill>
          <a:blip r:embed="rId4"/>
          <a:srcRect l="26" r="26"/>
          <a:stretch/>
        </p:blipFill>
        <p:spPr>
          <a:xfrm>
            <a:off x="4854168" y="810044"/>
            <a:ext cx="2482391" cy="968986"/>
          </a:xfrm>
          <a:prstGeom prst="rect">
            <a:avLst/>
          </a:prstGeom>
        </p:spPr>
      </p:pic>
    </p:spTree>
    <p:extLst>
      <p:ext uri="{BB962C8B-B14F-4D97-AF65-F5344CB8AC3E}">
        <p14:creationId xmlns:p14="http://schemas.microsoft.com/office/powerpoint/2010/main" val="287511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p:txBody>
          <a:bodyPr/>
          <a:lstStyle/>
          <a:p>
            <a:r>
              <a:rPr lang="en-US"/>
              <a:t>This is a Header Example – 28pt Black</a:t>
            </a:r>
          </a:p>
        </p:txBody>
      </p:sp>
      <p:sp>
        <p:nvSpPr>
          <p:cNvPr id="3" name="Content Placeholder 2">
            <a:extLst>
              <a:ext uri="{FF2B5EF4-FFF2-40B4-BE49-F238E27FC236}">
                <a16:creationId xmlns:a16="http://schemas.microsoft.com/office/drawing/2014/main" id="{9FD65AE7-667F-4441-956B-BA93E3C4D9E5}"/>
              </a:ext>
            </a:extLst>
          </p:cNvPr>
          <p:cNvSpPr>
            <a:spLocks noGrp="1"/>
          </p:cNvSpPr>
          <p:nvPr>
            <p:ph idx="1" hasCustomPrompt="1"/>
          </p:nvPr>
        </p:nvSpPr>
        <p:spPr>
          <a:xfrm>
            <a:off x="457200" y="1097280"/>
            <a:ext cx="11213432" cy="5003797"/>
          </a:xfrm>
          <a:prstGeom prst="rect">
            <a:avLst/>
          </a:prstGeom>
        </p:spPr>
        <p:txBody>
          <a:bodyPr/>
          <a:lstStyle>
            <a:lvl1pPr>
              <a:lnSpc>
                <a:spcPct val="95000"/>
              </a:lnSpc>
              <a:defRPr lang="en-US" sz="1600" b="0" i="0" dirty="0">
                <a:solidFill>
                  <a:schemeClr val="tx1"/>
                </a:solidFill>
                <a:cs typeface="Roboto" panose="02000000000000000000" pitchFamily="2" charset="0"/>
              </a:defRPr>
            </a:lvl1pPr>
            <a:lvl2pPr marL="0" indent="0">
              <a:spcBef>
                <a:spcPts val="1200"/>
              </a:spcBef>
              <a:buNone/>
              <a:defRPr sz="1800" b="1">
                <a:solidFill>
                  <a:schemeClr val="accent1"/>
                </a:solidFill>
              </a:defRPr>
            </a:lvl2pPr>
            <a:lvl3pPr marL="182880" indent="-182880">
              <a:buFont typeface="Arial" panose="020B0604020202020204" pitchFamily="34" charset="0"/>
              <a:buChar char="•"/>
              <a:tabLst/>
              <a:defRPr sz="1600">
                <a:solidFill>
                  <a:schemeClr val="tx1"/>
                </a:solidFill>
              </a:defRPr>
            </a:lvl3pPr>
            <a:lvl4pPr marL="365760" indent="-182880">
              <a:buFont typeface="System Font Regular"/>
              <a:buChar char="–"/>
              <a:tabLst/>
              <a:defRPr sz="1400" b="0" i="0">
                <a:solidFill>
                  <a:schemeClr val="tx1"/>
                </a:solidFill>
                <a:cs typeface="Roboto" panose="02000000000000000000" pitchFamily="2" charset="0"/>
              </a:defRPr>
            </a:lvl4pPr>
            <a:lvl5pPr marL="548640" indent="-182880">
              <a:spcBef>
                <a:spcPts val="500"/>
              </a:spcBef>
              <a:spcAft>
                <a:spcPts val="0"/>
              </a:spcAft>
              <a:buFont typeface="Arial" panose="020B0604020202020204" pitchFamily="34" charset="0"/>
              <a:buChar char="•"/>
              <a:tabLst/>
              <a:defRPr sz="1400" b="0" i="0">
                <a:solidFill>
                  <a:schemeClr val="tx1"/>
                </a:solidFill>
                <a:cs typeface="Roboto" panose="02000000000000000000" pitchFamily="2" charset="0"/>
              </a:defRPr>
            </a:lvl5pPr>
          </a:lstStyle>
          <a:p>
            <a:pPr lvl="0"/>
            <a:r>
              <a:rPr lang="en-US"/>
              <a:t>Body Copy</a:t>
            </a:r>
          </a:p>
          <a:p>
            <a:pPr lvl="1"/>
            <a:r>
              <a:rPr lang="en-US"/>
              <a:t>Subhead</a:t>
            </a:r>
          </a:p>
          <a:p>
            <a:pPr lvl="2"/>
            <a:r>
              <a:rPr lang="en-US"/>
              <a:t>Bullet Level 1</a:t>
            </a:r>
          </a:p>
          <a:p>
            <a:pPr lvl="3"/>
            <a:r>
              <a:rPr lang="en-US"/>
              <a:t>Bullet Level 2</a:t>
            </a:r>
          </a:p>
          <a:p>
            <a:pPr lvl="4"/>
            <a:r>
              <a:rPr lang="en-US"/>
              <a:t>Bullet Level 3</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1542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p:txBody>
          <a:bodyPr/>
          <a:lstStyle/>
          <a:p>
            <a:r>
              <a:rPr lang="en-US"/>
              <a:t>This is a Header Example – 28pt Black</a:t>
            </a:r>
          </a:p>
        </p:txBody>
      </p:sp>
      <p:sp>
        <p:nvSpPr>
          <p:cNvPr id="3" name="Content Placeholder 2">
            <a:extLst>
              <a:ext uri="{FF2B5EF4-FFF2-40B4-BE49-F238E27FC236}">
                <a16:creationId xmlns:a16="http://schemas.microsoft.com/office/drawing/2014/main" id="{9FD65AE7-667F-4441-956B-BA93E3C4D9E5}"/>
              </a:ext>
            </a:extLst>
          </p:cNvPr>
          <p:cNvSpPr>
            <a:spLocks noGrp="1"/>
          </p:cNvSpPr>
          <p:nvPr>
            <p:ph idx="1" hasCustomPrompt="1"/>
          </p:nvPr>
        </p:nvSpPr>
        <p:spPr>
          <a:xfrm>
            <a:off x="457200" y="1097280"/>
            <a:ext cx="5374105" cy="5003797"/>
          </a:xfrm>
          <a:prstGeom prst="rect">
            <a:avLst/>
          </a:prstGeom>
        </p:spPr>
        <p:txBody>
          <a:bodyPr/>
          <a:lstStyle>
            <a:lvl1pPr>
              <a:lnSpc>
                <a:spcPct val="95000"/>
              </a:lnSpc>
              <a:defRPr lang="en-US" sz="1600" b="0" i="0" dirty="0">
                <a:solidFill>
                  <a:schemeClr val="tx1"/>
                </a:solidFill>
                <a:cs typeface="Roboto" panose="02000000000000000000" pitchFamily="2" charset="0"/>
              </a:defRPr>
            </a:lvl1pPr>
            <a:lvl2pPr marL="0" indent="0">
              <a:spcBef>
                <a:spcPts val="1200"/>
              </a:spcBef>
              <a:buNone/>
              <a:defRPr sz="1800" b="1">
                <a:solidFill>
                  <a:schemeClr val="accent1"/>
                </a:solidFill>
              </a:defRPr>
            </a:lvl2pPr>
            <a:lvl3pPr marL="182880" indent="-182880">
              <a:buFont typeface="Arial" panose="020B0604020202020204" pitchFamily="34" charset="0"/>
              <a:buChar char="•"/>
              <a:tabLst/>
              <a:defRPr sz="1600"/>
            </a:lvl3pPr>
            <a:lvl4pPr marL="365760" indent="-182880">
              <a:buFont typeface="System Font Regular"/>
              <a:buChar char="–"/>
              <a:tabLst/>
              <a:defRPr lang="en-US" dirty="0">
                <a:solidFill>
                  <a:schemeClr val="tx1"/>
                </a:solidFill>
              </a:defRPr>
            </a:lvl4pPr>
            <a:lvl5pPr marL="548640" indent="-182880">
              <a:spcBef>
                <a:spcPts val="500"/>
              </a:spcBef>
              <a:spcAft>
                <a:spcPts val="0"/>
              </a:spcAft>
              <a:buFont typeface="Arial" panose="020B0604020202020204" pitchFamily="34" charset="0"/>
              <a:buChar char="•"/>
              <a:tabLst/>
              <a:defRPr sz="1400" b="0" i="0">
                <a:solidFill>
                  <a:schemeClr val="tx1"/>
                </a:solidFill>
                <a:cs typeface="Roboto" panose="02000000000000000000" pitchFamily="2" charset="0"/>
              </a:defRPr>
            </a:lvl5pPr>
          </a:lstStyle>
          <a:p>
            <a:pPr lvl="0"/>
            <a:r>
              <a:rPr lang="en-US"/>
              <a:t>Body Copy</a:t>
            </a:r>
          </a:p>
          <a:p>
            <a:pPr lvl="1"/>
            <a:r>
              <a:rPr lang="en-US"/>
              <a:t>Subhead</a:t>
            </a:r>
          </a:p>
          <a:p>
            <a:pPr lvl="2"/>
            <a:r>
              <a:rPr lang="en-US"/>
              <a:t>Bullet Level 1</a:t>
            </a:r>
          </a:p>
          <a:p>
            <a:pPr lvl="3"/>
            <a:r>
              <a:rPr lang="en-US"/>
              <a:t>Bullet Level 2</a:t>
            </a:r>
          </a:p>
          <a:p>
            <a:pPr lvl="4"/>
            <a:r>
              <a:rPr lang="en-US"/>
              <a:t>Bullet Level 3</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8E62203D-80A8-A84E-B850-2D9BE661F5DD}"/>
              </a:ext>
            </a:extLst>
          </p:cNvPr>
          <p:cNvSpPr>
            <a:spLocks noGrp="1"/>
          </p:cNvSpPr>
          <p:nvPr>
            <p:ph type="pic" idx="10"/>
          </p:nvPr>
        </p:nvSpPr>
        <p:spPr>
          <a:xfrm>
            <a:off x="6161103" y="836296"/>
            <a:ext cx="6030896" cy="5374004"/>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77463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0D1E28-21C3-B14C-8708-5FC119CC13EE}"/>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13860625-9419-694F-843A-4D4635150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5E9F3-54CB-5642-A2DA-B2A9A334E4B3}"/>
              </a:ext>
            </a:extLst>
          </p:cNvPr>
          <p:cNvSpPr>
            <a:spLocks noGrp="1"/>
          </p:cNvSpPr>
          <p:nvPr>
            <p:ph sz="half" idx="1" hasCustomPrompt="1"/>
          </p:nvPr>
        </p:nvSpPr>
        <p:spPr>
          <a:xfrm>
            <a:off x="457199" y="1097280"/>
            <a:ext cx="11213431" cy="5157787"/>
          </a:xfrm>
          <a:prstGeom prst="rect">
            <a:avLst/>
          </a:prstGeom>
        </p:spPr>
        <p:txBody>
          <a:bodyPr/>
          <a:lstStyle>
            <a:lvl1pPr>
              <a:spcBef>
                <a:spcPts val="1600"/>
              </a:spcBef>
              <a:defRPr b="1" i="0">
                <a:cs typeface="Roboto" panose="02000000000000000000" pitchFamily="2" charset="0"/>
              </a:defRPr>
            </a:lvl1pPr>
            <a:lvl2pPr>
              <a:defRPr>
                <a:solidFill>
                  <a:schemeClr val="tx1"/>
                </a:solidFill>
              </a:defRPr>
            </a:lvl2pPr>
            <a:lvl3pPr marL="365760" indent="-182880">
              <a:buFont typeface="System Font Regular"/>
              <a:buChar char="–"/>
              <a:defRPr>
                <a:solidFill>
                  <a:schemeClr val="tx1"/>
                </a:solidFill>
              </a:defRPr>
            </a:lvl3pPr>
            <a:lvl4pPr>
              <a:defRPr>
                <a:solidFill>
                  <a:schemeClr val="tx1"/>
                </a:solidFill>
              </a:defRPr>
            </a:lvl4pPr>
          </a:lstStyle>
          <a:p>
            <a:pPr lvl="0"/>
            <a:r>
              <a:rPr lang="en-US"/>
              <a:t>Subhead text style (18pt Bold Blue)</a:t>
            </a:r>
          </a:p>
          <a:p>
            <a:pPr lvl="1"/>
            <a:r>
              <a:rPr lang="en-US"/>
              <a:t>First level</a:t>
            </a:r>
          </a:p>
          <a:p>
            <a:pPr lvl="2"/>
            <a:r>
              <a:rPr lang="en-US"/>
              <a:t>Second level</a:t>
            </a:r>
          </a:p>
          <a:p>
            <a:pPr lvl="3"/>
            <a:r>
              <a:rPr lang="en-US"/>
              <a:t>Third level</a:t>
            </a:r>
          </a:p>
        </p:txBody>
      </p:sp>
      <p:sp>
        <p:nvSpPr>
          <p:cNvPr id="12" name="Footer Placeholder 4">
            <a:extLst>
              <a:ext uri="{FF2B5EF4-FFF2-40B4-BE49-F238E27FC236}">
                <a16:creationId xmlns:a16="http://schemas.microsoft.com/office/drawing/2014/main" id="{1D232AFD-9DDF-B543-86B8-53E1DCABAB3A}"/>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FC35EE86-1DA7-064A-A667-54108BE03422}"/>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27998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35A197-58AF-0049-A291-FFCC58935568}"/>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13860625-9419-694F-843A-4D4635150241}"/>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F42C2E3D-3488-E24E-AF06-F3588F994868}"/>
              </a:ext>
            </a:extLst>
          </p:cNvPr>
          <p:cNvSpPr>
            <a:spLocks noGrp="1"/>
          </p:cNvSpPr>
          <p:nvPr>
            <p:ph sz="quarter" idx="13"/>
          </p:nvPr>
        </p:nvSpPr>
        <p:spPr>
          <a:xfrm>
            <a:off x="457200" y="1101724"/>
            <a:ext cx="5181600" cy="4862195"/>
          </a:xfrm>
          <a:prstGeom prst="rect">
            <a:avLst/>
          </a:prstGeom>
        </p:spPr>
        <p:txBody>
          <a:bodyPr/>
          <a:lstStyle>
            <a:lvl1pPr>
              <a:defRPr sz="1600" b="0" i="0">
                <a:solidFill>
                  <a:schemeClr val="tx1"/>
                </a:solidFill>
                <a:cs typeface="Roboto" panose="02000000000000000000" pitchFamily="2" charset="0"/>
              </a:defRPr>
            </a:lvl1pPr>
          </a:lstStyle>
          <a:p>
            <a:pPr lvl="0"/>
            <a:r>
              <a:rPr lang="en-US"/>
              <a:t>Click to edit Master text styles</a:t>
            </a:r>
          </a:p>
          <a:p>
            <a:pPr lvl="1"/>
            <a:r>
              <a:rPr lang="en-US"/>
              <a:t>Level 1</a:t>
            </a:r>
          </a:p>
          <a:p>
            <a:pPr lvl="2"/>
            <a:r>
              <a:rPr lang="en-US"/>
              <a:t>Level 2</a:t>
            </a:r>
          </a:p>
          <a:p>
            <a:pPr lvl="3"/>
            <a:r>
              <a:rPr lang="en-US"/>
              <a:t>Level 3</a:t>
            </a:r>
          </a:p>
        </p:txBody>
      </p:sp>
      <p:sp>
        <p:nvSpPr>
          <p:cNvPr id="10" name="Footer Placeholder 4">
            <a:extLst>
              <a:ext uri="{FF2B5EF4-FFF2-40B4-BE49-F238E27FC236}">
                <a16:creationId xmlns:a16="http://schemas.microsoft.com/office/drawing/2014/main" id="{5C5BAFA9-FF7E-5749-99FC-3932C7D1BE99}"/>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7007E0D4-2B48-F141-8A20-EE6A7BD641F5}"/>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8" name="Content Placeholder 12">
            <a:extLst>
              <a:ext uri="{FF2B5EF4-FFF2-40B4-BE49-F238E27FC236}">
                <a16:creationId xmlns:a16="http://schemas.microsoft.com/office/drawing/2014/main" id="{342C89A4-3298-9E44-95E7-C9DB37D165E3}"/>
              </a:ext>
            </a:extLst>
          </p:cNvPr>
          <p:cNvSpPr>
            <a:spLocks noGrp="1"/>
          </p:cNvSpPr>
          <p:nvPr>
            <p:ph sz="quarter" idx="15"/>
          </p:nvPr>
        </p:nvSpPr>
        <p:spPr>
          <a:xfrm>
            <a:off x="6489032" y="1101724"/>
            <a:ext cx="5181600" cy="4862195"/>
          </a:xfrm>
          <a:prstGeom prst="rect">
            <a:avLst/>
          </a:prstGeom>
        </p:spPr>
        <p:txBody>
          <a:bodyPr/>
          <a:lstStyle>
            <a:lvl1pPr>
              <a:defRPr sz="1600" b="0" i="0">
                <a:solidFill>
                  <a:schemeClr val="tx1"/>
                </a:solidFill>
                <a:cs typeface="Roboto" panose="02000000000000000000" pitchFamily="2" charset="0"/>
              </a:defRPr>
            </a:lvl1pPr>
          </a:lstStyle>
          <a:p>
            <a:pPr lvl="0"/>
            <a:r>
              <a:rPr lang="en-US"/>
              <a:t>Click to edit Master text styles</a:t>
            </a:r>
          </a:p>
          <a:p>
            <a:pPr lvl="1"/>
            <a:r>
              <a:rPr lang="en-US"/>
              <a:t>Level 1</a:t>
            </a:r>
          </a:p>
          <a:p>
            <a:pPr lvl="2"/>
            <a:r>
              <a:rPr lang="en-US"/>
              <a:t>Level 2</a:t>
            </a:r>
          </a:p>
          <a:p>
            <a:pPr lvl="3"/>
            <a:r>
              <a:rPr lang="en-US"/>
              <a:t>Level 3</a:t>
            </a:r>
          </a:p>
        </p:txBody>
      </p:sp>
    </p:spTree>
    <p:extLst>
      <p:ext uri="{BB962C8B-B14F-4D97-AF65-F5344CB8AC3E}">
        <p14:creationId xmlns:p14="http://schemas.microsoft.com/office/powerpoint/2010/main" val="8481368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gi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D1D9E-C145-8E44-800E-30D81FEFDB1D}"/>
              </a:ext>
            </a:extLst>
          </p:cNvPr>
          <p:cNvSpPr>
            <a:spLocks noGrp="1"/>
          </p:cNvSpPr>
          <p:nvPr>
            <p:ph type="title"/>
          </p:nvPr>
        </p:nvSpPr>
        <p:spPr>
          <a:xfrm>
            <a:off x="457200" y="274320"/>
            <a:ext cx="11213432" cy="561976"/>
          </a:xfrm>
          <a:prstGeom prst="rect">
            <a:avLst/>
          </a:prstGeom>
        </p:spPr>
        <p:txBody>
          <a:bodyPr vert="horz" lIns="0" tIns="0" rIns="0" bIns="0" rtlCol="0" anchor="t" anchorCtr="0">
            <a:noAutofit/>
          </a:bodyPr>
          <a:lstStyle/>
          <a:p>
            <a:r>
              <a:rPr lang="en-US"/>
              <a:t>This is a Header Example – 28pt Black</a:t>
            </a:r>
          </a:p>
        </p:txBody>
      </p:sp>
      <p:sp>
        <p:nvSpPr>
          <p:cNvPr id="3" name="Text Placeholder 2">
            <a:extLst>
              <a:ext uri="{FF2B5EF4-FFF2-40B4-BE49-F238E27FC236}">
                <a16:creationId xmlns:a16="http://schemas.microsoft.com/office/drawing/2014/main" id="{C4357016-12BE-A24A-BDE9-7920E5D521F5}"/>
              </a:ext>
            </a:extLst>
          </p:cNvPr>
          <p:cNvSpPr>
            <a:spLocks noGrp="1"/>
          </p:cNvSpPr>
          <p:nvPr>
            <p:ph type="body" idx="1"/>
          </p:nvPr>
        </p:nvSpPr>
        <p:spPr>
          <a:xfrm>
            <a:off x="457200" y="1097280"/>
            <a:ext cx="11213432" cy="5003797"/>
          </a:xfrm>
          <a:prstGeom prst="rect">
            <a:avLst/>
          </a:prstGeom>
        </p:spPr>
        <p:txBody>
          <a:bodyPr vert="horz" lIns="0" tIns="0" rIns="0" bIns="0" rtlCol="0">
            <a:noAutofit/>
          </a:bodyPr>
          <a:lstStyle/>
          <a:p>
            <a:pPr lvl="1"/>
            <a:r>
              <a:rPr lang="en-US"/>
              <a:t>Level 1, 16pt</a:t>
            </a:r>
          </a:p>
          <a:p>
            <a:pPr lvl="2"/>
            <a:r>
              <a:rPr lang="en-US"/>
              <a:t>Level 2,  14pt</a:t>
            </a:r>
          </a:p>
          <a:p>
            <a:pPr lvl="3"/>
            <a:r>
              <a:rPr lang="en-US"/>
              <a:t>Level 3, 14pt</a:t>
            </a:r>
          </a:p>
        </p:txBody>
      </p:sp>
      <p:cxnSp>
        <p:nvCxnSpPr>
          <p:cNvPr id="8" name="Straight Connector 7">
            <a:extLst>
              <a:ext uri="{FF2B5EF4-FFF2-40B4-BE49-F238E27FC236}">
                <a16:creationId xmlns:a16="http://schemas.microsoft.com/office/drawing/2014/main" id="{B7E73BAE-7352-0349-91E9-CB1EF6DA1A33}"/>
              </a:ext>
            </a:extLst>
          </p:cNvPr>
          <p:cNvCxnSpPr>
            <a:cxnSpLocks/>
          </p:cNvCxnSpPr>
          <p:nvPr userDrawn="1"/>
        </p:nvCxnSpPr>
        <p:spPr>
          <a:xfrm>
            <a:off x="0" y="6219945"/>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6526C8F7-DB8D-3646-8398-FCC7C261DDD1}"/>
              </a:ext>
            </a:extLst>
          </p:cNvPr>
          <p:cNvSpPr txBox="1">
            <a:spLocks/>
          </p:cNvSpPr>
          <p:nvPr userDrawn="1"/>
        </p:nvSpPr>
        <p:spPr>
          <a:xfrm>
            <a:off x="1859881" y="6559550"/>
            <a:ext cx="2802690" cy="117149"/>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tx1">
                    <a:lumMod val="50000"/>
                    <a:lumOff val="50000"/>
                  </a:schemeClr>
                </a:solidFill>
                <a:latin typeface="Roboto" panose="02000000000000000000" pitchFamily="2" charset="0"/>
                <a:ea typeface="Roboto" panose="02000000000000000000" pitchFamily="2" charset="0"/>
              </a:rPr>
              <a:t>©</a:t>
            </a:r>
            <a:fld id="{EA7DF398-18B0-D142-A8D2-90AACF97356F}" type="datetimeyyyy">
              <a:rPr lang="en-US" sz="700" smtClean="0">
                <a:solidFill>
                  <a:schemeClr val="tx1">
                    <a:lumMod val="50000"/>
                    <a:lumOff val="50000"/>
                  </a:schemeClr>
                </a:solidFill>
                <a:latin typeface="Roboto" panose="02000000000000000000" pitchFamily="2" charset="0"/>
                <a:ea typeface="Roboto" panose="02000000000000000000" pitchFamily="2" charset="0"/>
              </a:rPr>
              <a:t>2025</a:t>
            </a:fld>
            <a:r>
              <a:rPr lang="en-US" sz="700">
                <a:solidFill>
                  <a:schemeClr val="tx1">
                    <a:lumMod val="50000"/>
                    <a:lumOff val="50000"/>
                  </a:schemeClr>
                </a:solidFill>
                <a:latin typeface="Roboto" panose="02000000000000000000" pitchFamily="2" charset="0"/>
                <a:ea typeface="Roboto" panose="02000000000000000000" pitchFamily="2" charset="0"/>
              </a:rPr>
              <a:t> </a:t>
            </a:r>
            <a:r>
              <a:rPr lang="en-US" sz="700" i="1">
                <a:solidFill>
                  <a:schemeClr val="tx1">
                    <a:lumMod val="50000"/>
                    <a:lumOff val="50000"/>
                  </a:schemeClr>
                </a:solidFill>
                <a:latin typeface="Roboto" panose="02000000000000000000" pitchFamily="2" charset="0"/>
                <a:ea typeface="Roboto" panose="02000000000000000000" pitchFamily="2" charset="0"/>
              </a:rPr>
              <a:t>FIRST</a:t>
            </a:r>
            <a:r>
              <a:rPr lang="en-US" sz="700" baseline="30000">
                <a:solidFill>
                  <a:schemeClr val="tx1">
                    <a:lumMod val="50000"/>
                    <a:lumOff val="50000"/>
                  </a:schemeClr>
                </a:solidFill>
                <a:latin typeface="Roboto" panose="02000000000000000000" pitchFamily="2" charset="0"/>
                <a:ea typeface="Roboto" panose="02000000000000000000" pitchFamily="2" charset="0"/>
              </a:rPr>
              <a:t>®</a:t>
            </a:r>
            <a:r>
              <a:rPr lang="en-US" sz="700">
                <a:solidFill>
                  <a:schemeClr val="tx1">
                    <a:lumMod val="50000"/>
                    <a:lumOff val="50000"/>
                  </a:schemeClr>
                </a:solidFill>
                <a:latin typeface="Roboto" panose="02000000000000000000" pitchFamily="2" charset="0"/>
                <a:ea typeface="Roboto" panose="02000000000000000000" pitchFamily="2" charset="0"/>
              </a:rPr>
              <a:t> Proprietary and Confidential</a:t>
            </a:r>
          </a:p>
        </p:txBody>
      </p:sp>
      <p:sp>
        <p:nvSpPr>
          <p:cNvPr id="12" name="Footer Placeholder 4">
            <a:extLst>
              <a:ext uri="{FF2B5EF4-FFF2-40B4-BE49-F238E27FC236}">
                <a16:creationId xmlns:a16="http://schemas.microsoft.com/office/drawing/2014/main" id="{3806159D-9CD2-F24E-B67D-F13EED330217}"/>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i="1">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5114D291-A5AC-3C4C-8655-DB75E2E5C6A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1" name="Picture 10">
            <a:extLst>
              <a:ext uri="{FF2B5EF4-FFF2-40B4-BE49-F238E27FC236}">
                <a16:creationId xmlns:a16="http://schemas.microsoft.com/office/drawing/2014/main" id="{9EEAAF3D-CBFE-0B49-BC94-69493E6A2015}"/>
              </a:ext>
            </a:extLst>
          </p:cNvPr>
          <p:cNvPicPr>
            <a:picLocks noChangeAspect="1"/>
          </p:cNvPicPr>
          <p:nvPr userDrawn="1"/>
        </p:nvPicPr>
        <p:blipFill rotWithShape="1">
          <a:blip r:embed="rId40"/>
          <a:srcRect t="-7856" b="-7856"/>
          <a:stretch/>
        </p:blipFill>
        <p:spPr>
          <a:xfrm>
            <a:off x="457200" y="6360269"/>
            <a:ext cx="1302811" cy="393809"/>
          </a:xfrm>
          <a:prstGeom prst="rect">
            <a:avLst/>
          </a:prstGeom>
        </p:spPr>
      </p:pic>
    </p:spTree>
    <p:extLst>
      <p:ext uri="{BB962C8B-B14F-4D97-AF65-F5344CB8AC3E}">
        <p14:creationId xmlns:p14="http://schemas.microsoft.com/office/powerpoint/2010/main" val="133673235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 id="2147483679" r:id="rId4"/>
    <p:sldLayoutId id="2147483709" r:id="rId5"/>
    <p:sldLayoutId id="2147483666" r:id="rId6"/>
    <p:sldLayoutId id="2147483701" r:id="rId7"/>
    <p:sldLayoutId id="2147483674" r:id="rId8"/>
    <p:sldLayoutId id="2147483668" r:id="rId9"/>
    <p:sldLayoutId id="2147483669" r:id="rId10"/>
    <p:sldLayoutId id="2147483681" r:id="rId11"/>
    <p:sldLayoutId id="2147483694" r:id="rId12"/>
    <p:sldLayoutId id="2147483684" r:id="rId13"/>
    <p:sldLayoutId id="2147483695" r:id="rId14"/>
    <p:sldLayoutId id="2147483704" r:id="rId15"/>
    <p:sldLayoutId id="2147483685" r:id="rId16"/>
    <p:sldLayoutId id="2147483696" r:id="rId17"/>
    <p:sldLayoutId id="2147483705" r:id="rId18"/>
    <p:sldLayoutId id="2147483686" r:id="rId19"/>
    <p:sldLayoutId id="2147483697" r:id="rId20"/>
    <p:sldLayoutId id="2147483706" r:id="rId21"/>
    <p:sldLayoutId id="2147483682" r:id="rId22"/>
    <p:sldLayoutId id="2147483698" r:id="rId23"/>
    <p:sldLayoutId id="2147483707" r:id="rId24"/>
    <p:sldLayoutId id="2147483683" r:id="rId25"/>
    <p:sldLayoutId id="2147483699" r:id="rId26"/>
    <p:sldLayoutId id="2147483708" r:id="rId27"/>
    <p:sldLayoutId id="2147483670" r:id="rId28"/>
    <p:sldLayoutId id="2147483671" r:id="rId29"/>
    <p:sldLayoutId id="2147483673" r:id="rId30"/>
    <p:sldLayoutId id="2147483693" r:id="rId31"/>
    <p:sldLayoutId id="2147483678" r:id="rId32"/>
    <p:sldLayoutId id="2147483677" r:id="rId33"/>
    <p:sldLayoutId id="2147483675" r:id="rId34"/>
    <p:sldLayoutId id="2147483680" r:id="rId35"/>
    <p:sldLayoutId id="2147483687" r:id="rId36"/>
    <p:sldLayoutId id="2147483689" r:id="rId37"/>
    <p:sldLayoutId id="2147483690" r:id="rId38"/>
  </p:sldLayoutIdLst>
  <p:hf hdr="0" dt="0"/>
  <p:txStyles>
    <p:titleStyle>
      <a:lvl1pPr algn="l" defTabSz="914400" rtl="0" eaLnBrk="1" latinLnBrk="0" hangingPunct="1">
        <a:lnSpc>
          <a:spcPct val="90000"/>
        </a:lnSpc>
        <a:spcBef>
          <a:spcPct val="0"/>
        </a:spcBef>
        <a:buNone/>
        <a:defRPr sz="28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182880" indent="-182880" algn="l" defTabSz="228600" rtl="0" eaLnBrk="1" fontAlgn="t" latinLnBrk="0" hangingPunct="1">
        <a:lnSpc>
          <a:spcPct val="90000"/>
        </a:lnSpc>
        <a:spcBef>
          <a:spcPts val="500"/>
        </a:spcBef>
        <a:buFont typeface="Arial" panose="020B0604020202020204" pitchFamily="34" charset="0"/>
        <a:buChar char="•"/>
        <a:tabLst/>
        <a:defRPr lang="en-US" sz="1600" b="0" i="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65760" indent="-182880" algn="l" defTabSz="914400" rtl="0" eaLnBrk="1" latinLnBrk="0" hangingPunct="1">
        <a:lnSpc>
          <a:spcPct val="90000"/>
        </a:lnSpc>
        <a:spcBef>
          <a:spcPts val="500"/>
        </a:spcBef>
        <a:buFont typeface="System Font Regular"/>
        <a:buChar char="–"/>
        <a:tabLst/>
        <a:defRPr lang="en-US" sz="1400" b="0" i="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marL="548640" indent="-18288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288" userDrawn="1">
          <p15:clr>
            <a:srgbClr val="F26B43"/>
          </p15:clr>
        </p15:guide>
        <p15:guide id="3" pos="7368" userDrawn="1">
          <p15:clr>
            <a:srgbClr val="F26B43"/>
          </p15:clr>
        </p15:guide>
        <p15:guide id="4" orient="horz" pos="16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3.jpg"/><Relationship Id="rId2" Type="http://schemas.openxmlformats.org/officeDocument/2006/relationships/diagramData" Target="../diagrams/data7.xml"/><Relationship Id="rId1" Type="http://schemas.openxmlformats.org/officeDocument/2006/relationships/slideLayout" Target="../slideLayouts/slideLayout3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D1BE26-2A0E-FE40-97A4-5DE2A51A1A27}"/>
              </a:ext>
            </a:extLst>
          </p:cNvPr>
          <p:cNvSpPr/>
          <p:nvPr/>
        </p:nvSpPr>
        <p:spPr>
          <a:xfrm>
            <a:off x="10" y="2743200"/>
            <a:ext cx="12191990" cy="2686337"/>
          </a:xfrm>
          <a:prstGeom prst="rect">
            <a:avLst/>
          </a:prstGeom>
          <a:gradFill flip="none" rotWithShape="1">
            <a:gsLst>
              <a:gs pos="20000">
                <a:schemeClr val="tx1"/>
              </a:gs>
              <a:gs pos="7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5D83562-A3D0-9544-9071-D7BCC84C0A49}"/>
              </a:ext>
            </a:extLst>
          </p:cNvPr>
          <p:cNvSpPr txBox="1">
            <a:spLocks/>
          </p:cNvSpPr>
          <p:nvPr/>
        </p:nvSpPr>
        <p:spPr>
          <a:xfrm>
            <a:off x="1047751" y="3916363"/>
            <a:ext cx="10096499" cy="97167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i="0" kern="1200"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400" spc="0">
                <a:latin typeface="+mj-lt"/>
              </a:rPr>
              <a:t>Goal Driven Decision Making</a:t>
            </a:r>
            <a:endParaRPr lang="en-US"/>
          </a:p>
        </p:txBody>
      </p:sp>
    </p:spTree>
    <p:extLst>
      <p:ext uri="{BB962C8B-B14F-4D97-AF65-F5344CB8AC3E}">
        <p14:creationId xmlns:p14="http://schemas.microsoft.com/office/powerpoint/2010/main" val="3439495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1BC4-474B-DDFB-EE8E-CD5BB28056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45E3547-5729-9BDE-7A7F-C2751E9D2BCC}"/>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Team-Wide Goal Setting Activity</a:t>
            </a:r>
            <a:endParaRPr lang="en-US" sz="3600" b="1"/>
          </a:p>
        </p:txBody>
      </p:sp>
      <p:sp>
        <p:nvSpPr>
          <p:cNvPr id="7" name="Footer Placeholder 3">
            <a:extLst>
              <a:ext uri="{FF2B5EF4-FFF2-40B4-BE49-F238E27FC236}">
                <a16:creationId xmlns:a16="http://schemas.microsoft.com/office/drawing/2014/main" id="{3CCDA702-13E5-E5AD-E0A6-E1A2984FCA5C}"/>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D4D37128-2335-6094-7149-B9B63B7A3125}"/>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10</a:t>
            </a:fld>
            <a:endParaRPr lang="en-US"/>
          </a:p>
        </p:txBody>
      </p:sp>
      <p:graphicFrame>
        <p:nvGraphicFramePr>
          <p:cNvPr id="2" name="Diagram 1">
            <a:extLst>
              <a:ext uri="{FF2B5EF4-FFF2-40B4-BE49-F238E27FC236}">
                <a16:creationId xmlns:a16="http://schemas.microsoft.com/office/drawing/2014/main" id="{6BB1B23F-32F0-E329-2264-0C5737228B7E}"/>
              </a:ext>
            </a:extLst>
          </p:cNvPr>
          <p:cNvGraphicFramePr/>
          <p:nvPr>
            <p:extLst>
              <p:ext uri="{D42A27DB-BD31-4B8C-83A1-F6EECF244321}">
                <p14:modId xmlns:p14="http://schemas.microsoft.com/office/powerpoint/2010/main" val="3151420699"/>
              </p:ext>
            </p:extLst>
          </p:nvPr>
        </p:nvGraphicFramePr>
        <p:xfrm>
          <a:off x="1518118" y="1115791"/>
          <a:ext cx="9155764" cy="4626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5B1A86E-41D1-99FA-A489-05833E3D9B97}"/>
              </a:ext>
            </a:extLst>
          </p:cNvPr>
          <p:cNvSpPr txBox="1"/>
          <p:nvPr/>
        </p:nvSpPr>
        <p:spPr>
          <a:xfrm>
            <a:off x="1876425" y="1714500"/>
            <a:ext cx="638175" cy="600075"/>
          </a:xfrm>
          <a:prstGeom prst="rect">
            <a:avLst/>
          </a:prstGeom>
          <a:noFill/>
        </p:spPr>
        <p:txBody>
          <a:bodyPr wrap="square" lIns="0" tIns="0" rIns="0" bIns="0" rtlCol="0">
            <a:noAutofit/>
          </a:bodyPr>
          <a:lstStyle/>
          <a:p>
            <a:pPr algn="ctr">
              <a:spcBef>
                <a:spcPts val="600"/>
              </a:spcBef>
            </a:pPr>
            <a:r>
              <a:rPr lang="en-US" sz="3600" b="1" dirty="0">
                <a:latin typeface="Roboto" panose="02000000000000000000" pitchFamily="2" charset="0"/>
                <a:ea typeface="Roboto" panose="02000000000000000000" pitchFamily="2" charset="0"/>
              </a:rPr>
              <a:t>1</a:t>
            </a:r>
          </a:p>
        </p:txBody>
      </p:sp>
      <p:sp>
        <p:nvSpPr>
          <p:cNvPr id="6" name="TextBox 5">
            <a:extLst>
              <a:ext uri="{FF2B5EF4-FFF2-40B4-BE49-F238E27FC236}">
                <a16:creationId xmlns:a16="http://schemas.microsoft.com/office/drawing/2014/main" id="{FA36BB07-9400-D1CB-DC99-3DDF829FF3AB}"/>
              </a:ext>
            </a:extLst>
          </p:cNvPr>
          <p:cNvSpPr txBox="1"/>
          <p:nvPr/>
        </p:nvSpPr>
        <p:spPr>
          <a:xfrm>
            <a:off x="2195512" y="3128279"/>
            <a:ext cx="638175" cy="600075"/>
          </a:xfrm>
          <a:prstGeom prst="rect">
            <a:avLst/>
          </a:prstGeom>
          <a:noFill/>
        </p:spPr>
        <p:txBody>
          <a:bodyPr wrap="square" lIns="0" tIns="0" rIns="0" bIns="0" rtlCol="0">
            <a:noAutofit/>
          </a:bodyPr>
          <a:lstStyle/>
          <a:p>
            <a:pPr algn="ctr">
              <a:spcBef>
                <a:spcPts val="600"/>
              </a:spcBef>
            </a:pPr>
            <a:r>
              <a:rPr lang="en-US" sz="3600" b="1" dirty="0">
                <a:latin typeface="Roboto" panose="02000000000000000000" pitchFamily="2" charset="0"/>
                <a:ea typeface="Roboto" panose="02000000000000000000" pitchFamily="2" charset="0"/>
              </a:rPr>
              <a:t>2</a:t>
            </a:r>
          </a:p>
        </p:txBody>
      </p:sp>
      <p:sp>
        <p:nvSpPr>
          <p:cNvPr id="11" name="TextBox 10">
            <a:extLst>
              <a:ext uri="{FF2B5EF4-FFF2-40B4-BE49-F238E27FC236}">
                <a16:creationId xmlns:a16="http://schemas.microsoft.com/office/drawing/2014/main" id="{7304064A-D672-4F1B-08F2-70149331682D}"/>
              </a:ext>
            </a:extLst>
          </p:cNvPr>
          <p:cNvSpPr txBox="1"/>
          <p:nvPr/>
        </p:nvSpPr>
        <p:spPr>
          <a:xfrm>
            <a:off x="1871661" y="4542058"/>
            <a:ext cx="638175" cy="600075"/>
          </a:xfrm>
          <a:prstGeom prst="rect">
            <a:avLst/>
          </a:prstGeom>
          <a:noFill/>
        </p:spPr>
        <p:txBody>
          <a:bodyPr wrap="square" lIns="0" tIns="0" rIns="0" bIns="0" rtlCol="0">
            <a:noAutofit/>
          </a:bodyPr>
          <a:lstStyle/>
          <a:p>
            <a:pPr algn="ctr">
              <a:spcBef>
                <a:spcPts val="600"/>
              </a:spcBef>
            </a:pPr>
            <a:r>
              <a:rPr lang="en-US" sz="3600" b="1" dirty="0">
                <a:latin typeface="Roboto" panose="02000000000000000000" pitchFamily="2" charset="0"/>
                <a:ea typeface="Roboto" panose="02000000000000000000" pitchFamily="2" charset="0"/>
              </a:rPr>
              <a:t>3</a:t>
            </a:r>
          </a:p>
        </p:txBody>
      </p:sp>
    </p:spTree>
    <p:extLst>
      <p:ext uri="{BB962C8B-B14F-4D97-AF65-F5344CB8AC3E}">
        <p14:creationId xmlns:p14="http://schemas.microsoft.com/office/powerpoint/2010/main" val="66624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61DCE-38F8-114F-ACAA-3564B86AF02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EAA34FA-7919-9A10-749C-1AB11D223B84}"/>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Team-Wide Goal Setting Activity</a:t>
            </a:r>
            <a:endParaRPr lang="en-US" sz="3600" b="1"/>
          </a:p>
        </p:txBody>
      </p:sp>
      <p:sp>
        <p:nvSpPr>
          <p:cNvPr id="7" name="Footer Placeholder 3">
            <a:extLst>
              <a:ext uri="{FF2B5EF4-FFF2-40B4-BE49-F238E27FC236}">
                <a16:creationId xmlns:a16="http://schemas.microsoft.com/office/drawing/2014/main" id="{FC3B7113-D261-B13D-04C7-762D43F8C225}"/>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FB838ADC-E5F5-4E6B-C4D0-78CF94D711E5}"/>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11</a:t>
            </a:fld>
            <a:endParaRPr lang="en-US"/>
          </a:p>
        </p:txBody>
      </p:sp>
      <p:sp>
        <p:nvSpPr>
          <p:cNvPr id="3" name="Content Placeholder 8">
            <a:extLst>
              <a:ext uri="{FF2B5EF4-FFF2-40B4-BE49-F238E27FC236}">
                <a16:creationId xmlns:a16="http://schemas.microsoft.com/office/drawing/2014/main" id="{EFD375C8-85BF-6C19-6681-3D104C2E8235}"/>
              </a:ext>
            </a:extLst>
          </p:cNvPr>
          <p:cNvSpPr>
            <a:spLocks noGrp="1"/>
          </p:cNvSpPr>
          <p:nvPr>
            <p:ph idx="1"/>
          </p:nvPr>
        </p:nvSpPr>
        <p:spPr>
          <a:xfrm>
            <a:off x="457200" y="2117671"/>
            <a:ext cx="11220902" cy="1711379"/>
          </a:xfrm>
        </p:spPr>
        <p:txBody>
          <a:bodyPr vert="horz" lIns="0" tIns="0" rIns="0" bIns="0" rtlCol="0" anchor="t">
            <a:noAutofit/>
          </a:bodyPr>
          <a:lstStyle/>
          <a:p>
            <a:pPr marL="468630" lvl="3" indent="-285750">
              <a:buFont typeface="Arial" panose="020B0604020202020204" pitchFamily="34" charset="0"/>
              <a:buChar char="•"/>
            </a:pPr>
            <a:r>
              <a:rPr lang="en-US" sz="2800" dirty="0">
                <a:solidFill>
                  <a:srgbClr val="000000"/>
                </a:solidFill>
                <a:latin typeface="Roboto"/>
                <a:ea typeface="Roboto"/>
                <a:cs typeface="Roboto"/>
              </a:rPr>
              <a:t>Among a subset of team members (lead coaches, mentors, student leaders, </a:t>
            </a:r>
            <a:r>
              <a:rPr lang="en-US" sz="2800" dirty="0" err="1">
                <a:solidFill>
                  <a:srgbClr val="000000"/>
                </a:solidFill>
                <a:latin typeface="Roboto"/>
                <a:ea typeface="Roboto"/>
                <a:cs typeface="Roboto"/>
              </a:rPr>
              <a:t>etc</a:t>
            </a:r>
            <a:r>
              <a:rPr lang="en-US" sz="2800" dirty="0">
                <a:solidFill>
                  <a:srgbClr val="000000"/>
                </a:solidFill>
                <a:latin typeface="Roboto"/>
                <a:ea typeface="Roboto"/>
                <a:cs typeface="Roboto"/>
              </a:rPr>
              <a:t>) define what areas your team will be developing goals for and how many goals per area. </a:t>
            </a:r>
          </a:p>
          <a:p>
            <a:pPr marL="468630" lvl="3" indent="-285750">
              <a:buFont typeface="Arial" panose="020B0604020202020204" pitchFamily="34" charset="0"/>
              <a:buChar char="•"/>
            </a:pPr>
            <a:r>
              <a:rPr lang="en-US" sz="2800" dirty="0">
                <a:solidFill>
                  <a:srgbClr val="000000"/>
                </a:solidFill>
                <a:latin typeface="Roboto"/>
                <a:ea typeface="Roboto"/>
                <a:cs typeface="Roboto"/>
              </a:rPr>
              <a:t>This allows members to create relevant goals. </a:t>
            </a:r>
          </a:p>
        </p:txBody>
      </p:sp>
      <p:pic>
        <p:nvPicPr>
          <p:cNvPr id="5" name="Picture 4">
            <a:extLst>
              <a:ext uri="{FF2B5EF4-FFF2-40B4-BE49-F238E27FC236}">
                <a16:creationId xmlns:a16="http://schemas.microsoft.com/office/drawing/2014/main" id="{E7797220-714A-103E-EBBF-713254029FA3}"/>
              </a:ext>
            </a:extLst>
          </p:cNvPr>
          <p:cNvPicPr>
            <a:picLocks noChangeAspect="1"/>
          </p:cNvPicPr>
          <p:nvPr/>
        </p:nvPicPr>
        <p:blipFill>
          <a:blip r:embed="rId2"/>
          <a:stretch>
            <a:fillRect/>
          </a:stretch>
        </p:blipFill>
        <p:spPr>
          <a:xfrm>
            <a:off x="457200" y="976214"/>
            <a:ext cx="7515225" cy="1141456"/>
          </a:xfrm>
          <a:prstGeom prst="rect">
            <a:avLst/>
          </a:prstGeom>
        </p:spPr>
      </p:pic>
      <p:graphicFrame>
        <p:nvGraphicFramePr>
          <p:cNvPr id="11" name="Diagram 10">
            <a:extLst>
              <a:ext uri="{FF2B5EF4-FFF2-40B4-BE49-F238E27FC236}">
                <a16:creationId xmlns:a16="http://schemas.microsoft.com/office/drawing/2014/main" id="{4518F6E4-156F-F8FA-5495-4C78F89F137B}"/>
              </a:ext>
            </a:extLst>
          </p:cNvPr>
          <p:cNvGraphicFramePr/>
          <p:nvPr>
            <p:extLst>
              <p:ext uri="{D42A27DB-BD31-4B8C-83A1-F6EECF244321}">
                <p14:modId xmlns:p14="http://schemas.microsoft.com/office/powerpoint/2010/main" val="2546267038"/>
              </p:ext>
            </p:extLst>
          </p:nvPr>
        </p:nvGraphicFramePr>
        <p:xfrm>
          <a:off x="2193925" y="3733799"/>
          <a:ext cx="9321800" cy="2499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0F4989FE-85CE-3615-2C2E-2171789E578C}"/>
              </a:ext>
            </a:extLst>
          </p:cNvPr>
          <p:cNvSpPr txBox="1"/>
          <p:nvPr/>
        </p:nvSpPr>
        <p:spPr>
          <a:xfrm>
            <a:off x="1771650" y="3890434"/>
            <a:ext cx="352425" cy="2404532"/>
          </a:xfrm>
          <a:prstGeom prst="rect">
            <a:avLst/>
          </a:prstGeom>
          <a:noFill/>
        </p:spPr>
        <p:txBody>
          <a:bodyPr vert="wordArtVert" wrap="square" lIns="0" tIns="0" rIns="0" bIns="0" rtlCol="0">
            <a:noAutofit/>
          </a:bodyPr>
          <a:lstStyle/>
          <a:p>
            <a:pPr algn="l">
              <a:spcBef>
                <a:spcPts val="600"/>
              </a:spcBef>
            </a:pPr>
            <a:r>
              <a:rPr lang="en-US" sz="1600" b="1" dirty="0">
                <a:latin typeface="Roboto" panose="02000000000000000000" pitchFamily="2" charset="0"/>
                <a:ea typeface="Roboto" panose="02000000000000000000" pitchFamily="2" charset="0"/>
              </a:rPr>
              <a:t>EXAMPLES</a:t>
            </a:r>
          </a:p>
        </p:txBody>
      </p:sp>
    </p:spTree>
    <p:extLst>
      <p:ext uri="{BB962C8B-B14F-4D97-AF65-F5344CB8AC3E}">
        <p14:creationId xmlns:p14="http://schemas.microsoft.com/office/powerpoint/2010/main" val="3774790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7D0F5-44B6-6D38-29CF-6FE620BB504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B3DE1CF-30EA-B54E-36CB-981952AEA018}"/>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Team-Wide Goal Setting Activity</a:t>
            </a:r>
            <a:endParaRPr lang="en-US" sz="3600" b="1"/>
          </a:p>
        </p:txBody>
      </p:sp>
      <p:sp>
        <p:nvSpPr>
          <p:cNvPr id="7" name="Footer Placeholder 3">
            <a:extLst>
              <a:ext uri="{FF2B5EF4-FFF2-40B4-BE49-F238E27FC236}">
                <a16:creationId xmlns:a16="http://schemas.microsoft.com/office/drawing/2014/main" id="{7F5D2AB2-B6A0-294E-F5D4-4507084CE678}"/>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163EAA30-4609-930E-2E3E-1906B9D7C0DD}"/>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12</a:t>
            </a:fld>
            <a:endParaRPr lang="en-US"/>
          </a:p>
        </p:txBody>
      </p:sp>
      <p:sp>
        <p:nvSpPr>
          <p:cNvPr id="3" name="Content Placeholder 8">
            <a:extLst>
              <a:ext uri="{FF2B5EF4-FFF2-40B4-BE49-F238E27FC236}">
                <a16:creationId xmlns:a16="http://schemas.microsoft.com/office/drawing/2014/main" id="{0ECD2B95-E3B8-21A8-D41B-3FB02D5E5B2F}"/>
              </a:ext>
            </a:extLst>
          </p:cNvPr>
          <p:cNvSpPr>
            <a:spLocks noGrp="1"/>
          </p:cNvSpPr>
          <p:nvPr>
            <p:ph idx="1"/>
          </p:nvPr>
        </p:nvSpPr>
        <p:spPr>
          <a:xfrm>
            <a:off x="457200" y="2154255"/>
            <a:ext cx="11220902" cy="4178410"/>
          </a:xfrm>
        </p:spPr>
        <p:txBody>
          <a:bodyPr vert="horz" lIns="0" tIns="0" rIns="0" bIns="0" rtlCol="0" anchor="t">
            <a:noAutofit/>
          </a:bodyPr>
          <a:lstStyle/>
          <a:p>
            <a:pPr marL="468630" lvl="3" indent="-285750">
              <a:buFont typeface="Arial" panose="020B0604020202020204" pitchFamily="34" charset="0"/>
              <a:buChar char="•"/>
            </a:pPr>
            <a:r>
              <a:rPr lang="en-US" sz="2800" dirty="0">
                <a:solidFill>
                  <a:srgbClr val="000000"/>
                </a:solidFill>
                <a:latin typeface="Roboto"/>
                <a:ea typeface="Roboto"/>
                <a:cs typeface="Roboto"/>
              </a:rPr>
              <a:t>Select &amp; share the date for team-wide goal setting with the whole team as early as possible.</a:t>
            </a:r>
          </a:p>
          <a:p>
            <a:pPr marL="182880" lvl="3" indent="0">
              <a:buNone/>
            </a:pPr>
            <a:endParaRPr lang="en-US" sz="2800" dirty="0">
              <a:latin typeface="Roboto"/>
              <a:ea typeface="Roboto"/>
              <a:cs typeface="Roboto"/>
            </a:endParaRPr>
          </a:p>
          <a:p>
            <a:pPr marL="468630" lvl="3" indent="-285750">
              <a:buFont typeface="Arial" panose="020B0604020202020204" pitchFamily="34" charset="0"/>
              <a:buChar char="•"/>
            </a:pPr>
            <a:r>
              <a:rPr lang="en-US" sz="2800" dirty="0">
                <a:latin typeface="Roboto"/>
                <a:ea typeface="Roboto"/>
                <a:cs typeface="Roboto"/>
              </a:rPr>
              <a:t>Share which areas you will be developing goals for (Goal Scope)</a:t>
            </a:r>
            <a:endParaRPr lang="en-US" sz="2800" dirty="0"/>
          </a:p>
          <a:p>
            <a:pPr marL="651510" lvl="4" indent="-285750"/>
            <a:r>
              <a:rPr lang="en-US" sz="2400" dirty="0">
                <a:solidFill>
                  <a:srgbClr val="000000"/>
                </a:solidFill>
                <a:latin typeface="Roboto"/>
                <a:ea typeface="Roboto"/>
                <a:cs typeface="Roboto"/>
              </a:rPr>
              <a:t>If team members can't attend, consider creating a way for missing members to contribute their ideas ahead of time. </a:t>
            </a:r>
            <a:endParaRPr lang="en-US" sz="2400" dirty="0">
              <a:ea typeface="Roboto"/>
              <a:cs typeface="Roboto"/>
            </a:endParaRPr>
          </a:p>
          <a:p>
            <a:pPr marL="342900" lvl="1" indent="-342900">
              <a:buAutoNum type="arabicPeriod" startAt="2"/>
            </a:pPr>
            <a:endParaRPr lang="en-US" sz="3200" dirty="0">
              <a:solidFill>
                <a:srgbClr val="000000"/>
              </a:solidFill>
              <a:latin typeface="Roboto"/>
              <a:ea typeface="Roboto"/>
              <a:cs typeface="Roboto"/>
            </a:endParaRPr>
          </a:p>
        </p:txBody>
      </p:sp>
      <p:pic>
        <p:nvPicPr>
          <p:cNvPr id="9" name="Picture 8">
            <a:extLst>
              <a:ext uri="{FF2B5EF4-FFF2-40B4-BE49-F238E27FC236}">
                <a16:creationId xmlns:a16="http://schemas.microsoft.com/office/drawing/2014/main" id="{0D327438-B098-4E03-2D79-AA38DD46BFAC}"/>
              </a:ext>
            </a:extLst>
          </p:cNvPr>
          <p:cNvPicPr>
            <a:picLocks noChangeAspect="1"/>
          </p:cNvPicPr>
          <p:nvPr/>
        </p:nvPicPr>
        <p:blipFill>
          <a:blip r:embed="rId2"/>
          <a:stretch>
            <a:fillRect/>
          </a:stretch>
        </p:blipFill>
        <p:spPr>
          <a:xfrm>
            <a:off x="457200" y="1104811"/>
            <a:ext cx="7610475" cy="1049444"/>
          </a:xfrm>
          <a:prstGeom prst="rect">
            <a:avLst/>
          </a:prstGeom>
        </p:spPr>
      </p:pic>
    </p:spTree>
    <p:extLst>
      <p:ext uri="{BB962C8B-B14F-4D97-AF65-F5344CB8AC3E}">
        <p14:creationId xmlns:p14="http://schemas.microsoft.com/office/powerpoint/2010/main" val="77295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0490-9A8A-40C7-4570-1E4ECF03153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2171228-062F-D3E5-8DDF-071B4D83109D}"/>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Team-Wide Goal Setting Activity</a:t>
            </a:r>
            <a:endParaRPr lang="en-US" sz="3600" b="1"/>
          </a:p>
        </p:txBody>
      </p:sp>
      <p:sp>
        <p:nvSpPr>
          <p:cNvPr id="7" name="Footer Placeholder 3">
            <a:extLst>
              <a:ext uri="{FF2B5EF4-FFF2-40B4-BE49-F238E27FC236}">
                <a16:creationId xmlns:a16="http://schemas.microsoft.com/office/drawing/2014/main" id="{53675739-3AA9-2FBD-9CB9-3D90FE6C30F2}"/>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9241D31B-F64C-A99E-407E-351516F41122}"/>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13</a:t>
            </a:fld>
            <a:endParaRPr lang="en-US"/>
          </a:p>
        </p:txBody>
      </p:sp>
      <p:sp>
        <p:nvSpPr>
          <p:cNvPr id="3" name="Content Placeholder 8">
            <a:extLst>
              <a:ext uri="{FF2B5EF4-FFF2-40B4-BE49-F238E27FC236}">
                <a16:creationId xmlns:a16="http://schemas.microsoft.com/office/drawing/2014/main" id="{295EF784-1FDF-0F7B-C485-F5354698D6CB}"/>
              </a:ext>
            </a:extLst>
          </p:cNvPr>
          <p:cNvSpPr>
            <a:spLocks noGrp="1"/>
          </p:cNvSpPr>
          <p:nvPr>
            <p:ph idx="1"/>
          </p:nvPr>
        </p:nvSpPr>
        <p:spPr>
          <a:xfrm>
            <a:off x="457200" y="1848624"/>
            <a:ext cx="11658600" cy="4484041"/>
          </a:xfrm>
        </p:spPr>
        <p:txBody>
          <a:bodyPr vert="horz" lIns="0" tIns="0" rIns="0" bIns="0" rtlCol="0" anchor="t">
            <a:noAutofit/>
          </a:bodyPr>
          <a:lstStyle/>
          <a:p>
            <a:pPr lvl="3">
              <a:buFont typeface="Arial" panose="020B0604020202020204" pitchFamily="34" charset="0"/>
              <a:buChar char="•"/>
            </a:pPr>
            <a:r>
              <a:rPr lang="en-US" sz="2800" dirty="0">
                <a:solidFill>
                  <a:srgbClr val="000000"/>
                </a:solidFill>
                <a:latin typeface="Roboto"/>
                <a:ea typeface="Roboto"/>
                <a:cs typeface="Roboto"/>
              </a:rPr>
              <a:t>Divide into groups of 4-6 team members. </a:t>
            </a:r>
            <a:endParaRPr lang="en-US" sz="2800" dirty="0">
              <a:latin typeface="Roboto"/>
              <a:ea typeface="Roboto"/>
              <a:cs typeface="Roboto"/>
            </a:endParaRPr>
          </a:p>
          <a:p>
            <a:pPr lvl="4" indent="-285750"/>
            <a:r>
              <a:rPr lang="en-US" sz="2400" dirty="0">
                <a:solidFill>
                  <a:srgbClr val="000000"/>
                </a:solidFill>
                <a:latin typeface="Roboto"/>
                <a:ea typeface="Roboto"/>
                <a:cs typeface="Roboto"/>
              </a:rPr>
              <a:t>Small teams ensure everyone is heard.</a:t>
            </a:r>
          </a:p>
          <a:p>
            <a:pPr lvl="4" indent="-285750"/>
            <a:r>
              <a:rPr lang="en-US" sz="2400" dirty="0">
                <a:solidFill>
                  <a:srgbClr val="000000"/>
                </a:solidFill>
                <a:latin typeface="Roboto"/>
                <a:ea typeface="Roboto"/>
                <a:cs typeface="Roboto"/>
              </a:rPr>
              <a:t>Create diverse groups (age, experience, specialty) allowing range of perspectives.</a:t>
            </a:r>
          </a:p>
          <a:p>
            <a:pPr lvl="3">
              <a:buFont typeface="Arial" panose="020B0604020202020204" pitchFamily="34" charset="0"/>
              <a:buChar char="•"/>
            </a:pPr>
            <a:r>
              <a:rPr lang="en-US" sz="2800" dirty="0">
                <a:solidFill>
                  <a:srgbClr val="000000"/>
                </a:solidFill>
                <a:latin typeface="Roboto"/>
                <a:ea typeface="Roboto"/>
                <a:cs typeface="Roboto"/>
              </a:rPr>
              <a:t>Share the Goal Scope along with the importance &amp; process of SMART goal setting with the team.</a:t>
            </a:r>
          </a:p>
          <a:p>
            <a:pPr lvl="3">
              <a:buFont typeface="Arial" panose="020B0604020202020204" pitchFamily="34" charset="0"/>
              <a:buChar char="•"/>
            </a:pPr>
            <a:r>
              <a:rPr lang="en-US" sz="2800" dirty="0">
                <a:solidFill>
                  <a:srgbClr val="000000"/>
                </a:solidFill>
                <a:latin typeface="Roboto"/>
                <a:ea typeface="Roboto"/>
                <a:cs typeface="Roboto"/>
              </a:rPr>
              <a:t>Begin creating goals. Give groups a reasonable amount of time to create a limited number of goals in each defined area.</a:t>
            </a:r>
            <a:endParaRPr lang="en-US" sz="2400" dirty="0">
              <a:solidFill>
                <a:srgbClr val="000000"/>
              </a:solidFill>
              <a:latin typeface="Roboto"/>
              <a:ea typeface="Roboto"/>
              <a:cs typeface="Roboto"/>
            </a:endParaRPr>
          </a:p>
          <a:p>
            <a:pPr lvl="3">
              <a:buFont typeface="Arial" panose="020B0604020202020204" pitchFamily="34" charset="0"/>
              <a:buChar char="•"/>
            </a:pPr>
            <a:r>
              <a:rPr lang="en-US" sz="2800" dirty="0">
                <a:solidFill>
                  <a:srgbClr val="000000"/>
                </a:solidFill>
                <a:latin typeface="Roboto"/>
                <a:ea typeface="Roboto"/>
                <a:cs typeface="Roboto"/>
              </a:rPr>
              <a:t>Each group should share their goals with the team.</a:t>
            </a:r>
          </a:p>
          <a:p>
            <a:pPr lvl="4"/>
            <a:r>
              <a:rPr lang="en-US" sz="2400" dirty="0">
                <a:solidFill>
                  <a:srgbClr val="000000"/>
                </a:solidFill>
                <a:latin typeface="Roboto"/>
                <a:ea typeface="Roboto"/>
                <a:cs typeface="Roboto"/>
              </a:rPr>
              <a:t> If goals are particularly contradictory, you may consider discussing them as one large group to build consensus among the team. Be sure to document the goals.</a:t>
            </a:r>
          </a:p>
        </p:txBody>
      </p:sp>
      <p:pic>
        <p:nvPicPr>
          <p:cNvPr id="14" name="Picture 13">
            <a:extLst>
              <a:ext uri="{FF2B5EF4-FFF2-40B4-BE49-F238E27FC236}">
                <a16:creationId xmlns:a16="http://schemas.microsoft.com/office/drawing/2014/main" id="{6FB5A99B-2FBD-DABE-729E-94E93FDE6D1F}"/>
              </a:ext>
            </a:extLst>
          </p:cNvPr>
          <p:cNvPicPr>
            <a:picLocks noChangeAspect="1"/>
          </p:cNvPicPr>
          <p:nvPr/>
        </p:nvPicPr>
        <p:blipFill>
          <a:blip r:embed="rId2"/>
          <a:stretch>
            <a:fillRect/>
          </a:stretch>
        </p:blipFill>
        <p:spPr>
          <a:xfrm>
            <a:off x="242241" y="859982"/>
            <a:ext cx="7515226" cy="988642"/>
          </a:xfrm>
          <a:prstGeom prst="rect">
            <a:avLst/>
          </a:prstGeom>
        </p:spPr>
      </p:pic>
    </p:spTree>
    <p:extLst>
      <p:ext uri="{BB962C8B-B14F-4D97-AF65-F5344CB8AC3E}">
        <p14:creationId xmlns:p14="http://schemas.microsoft.com/office/powerpoint/2010/main" val="412039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0C25-FCD8-68A1-301F-89449671F2E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B35C025-61AE-C42B-FD49-B6D94EB998C3}"/>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Example: Team-Wide Goal Setting Activity</a:t>
            </a:r>
            <a:endParaRPr lang="en-US" b="1"/>
          </a:p>
        </p:txBody>
      </p:sp>
      <p:graphicFrame>
        <p:nvGraphicFramePr>
          <p:cNvPr id="2" name="Content Placeholder 1">
            <a:extLst>
              <a:ext uri="{FF2B5EF4-FFF2-40B4-BE49-F238E27FC236}">
                <a16:creationId xmlns:a16="http://schemas.microsoft.com/office/drawing/2014/main" id="{3F8210E1-87B5-6D8E-6D1A-85E7C2849739}"/>
              </a:ext>
            </a:extLst>
          </p:cNvPr>
          <p:cNvGraphicFramePr>
            <a:graphicFrameLocks noGrp="1"/>
          </p:cNvGraphicFramePr>
          <p:nvPr>
            <p:ph idx="1"/>
            <p:extLst>
              <p:ext uri="{D42A27DB-BD31-4B8C-83A1-F6EECF244321}">
                <p14:modId xmlns:p14="http://schemas.microsoft.com/office/powerpoint/2010/main" val="2527867085"/>
              </p:ext>
            </p:extLst>
          </p:nvPr>
        </p:nvGraphicFramePr>
        <p:xfrm>
          <a:off x="465221" y="1013729"/>
          <a:ext cx="11213432" cy="5003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3">
            <a:extLst>
              <a:ext uri="{FF2B5EF4-FFF2-40B4-BE49-F238E27FC236}">
                <a16:creationId xmlns:a16="http://schemas.microsoft.com/office/drawing/2014/main" id="{BE1599D1-929C-1A68-6BC1-24F4177A649D}"/>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B83CF361-7184-1CDF-7DD0-EC20C6A93F09}"/>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14</a:t>
            </a:fld>
            <a:endParaRPr lang="en-US"/>
          </a:p>
        </p:txBody>
      </p:sp>
    </p:spTree>
    <p:extLst>
      <p:ext uri="{BB962C8B-B14F-4D97-AF65-F5344CB8AC3E}">
        <p14:creationId xmlns:p14="http://schemas.microsoft.com/office/powerpoint/2010/main" val="250914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F7F0B-A152-E370-A34C-8283EBDBE07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536F872-74A7-260E-0EEA-CE2F105AD440}"/>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Goal Approval Process</a:t>
            </a:r>
            <a:endParaRPr lang="en-US" sz="3600" b="1"/>
          </a:p>
        </p:txBody>
      </p:sp>
      <p:sp>
        <p:nvSpPr>
          <p:cNvPr id="9" name="Content Placeholder 8">
            <a:extLst>
              <a:ext uri="{FF2B5EF4-FFF2-40B4-BE49-F238E27FC236}">
                <a16:creationId xmlns:a16="http://schemas.microsoft.com/office/drawing/2014/main" id="{A752AD32-5FF6-A2D4-228D-C564BEDB6B41}"/>
              </a:ext>
            </a:extLst>
          </p:cNvPr>
          <p:cNvSpPr>
            <a:spLocks noGrp="1"/>
          </p:cNvSpPr>
          <p:nvPr>
            <p:ph idx="1"/>
          </p:nvPr>
        </p:nvSpPr>
        <p:spPr>
          <a:xfrm>
            <a:off x="289112" y="974015"/>
            <a:ext cx="11628049" cy="5003797"/>
          </a:xfrm>
        </p:spPr>
        <p:txBody>
          <a:bodyPr vert="horz" lIns="0" tIns="0" rIns="0" bIns="0" rtlCol="0" anchor="t">
            <a:noAutofit/>
          </a:bodyPr>
          <a:lstStyle/>
          <a:p>
            <a:r>
              <a:rPr lang="en-US" sz="1800" dirty="0">
                <a:latin typeface="Roboto"/>
                <a:ea typeface="Roboto"/>
                <a:cs typeface="Roboto"/>
              </a:rPr>
              <a:t>Once goals have been created through a Goal Setting Activity, they should be combined, evaluated, then approved or declined. This process should be completed among a subset of team members, which will vary from team to team. This group may be a combination of lead coaches, mentors, student leaders, etc. </a:t>
            </a:r>
            <a:endParaRPr lang="en-US" sz="1800" dirty="0"/>
          </a:p>
        </p:txBody>
      </p:sp>
      <p:sp>
        <p:nvSpPr>
          <p:cNvPr id="7" name="Footer Placeholder 3">
            <a:extLst>
              <a:ext uri="{FF2B5EF4-FFF2-40B4-BE49-F238E27FC236}">
                <a16:creationId xmlns:a16="http://schemas.microsoft.com/office/drawing/2014/main" id="{D76BD584-36B5-3A42-4763-03E781B11BC7}"/>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80CF3410-754C-688F-1FE3-0151BAB14B7D}"/>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15</a:t>
            </a:fld>
            <a:endParaRPr lang="en-US"/>
          </a:p>
        </p:txBody>
      </p:sp>
      <p:graphicFrame>
        <p:nvGraphicFramePr>
          <p:cNvPr id="2" name="Diagram 1">
            <a:extLst>
              <a:ext uri="{FF2B5EF4-FFF2-40B4-BE49-F238E27FC236}">
                <a16:creationId xmlns:a16="http://schemas.microsoft.com/office/drawing/2014/main" id="{A1E7B4FD-5AB4-C13E-B7CF-4FBA8A7A8E6C}"/>
              </a:ext>
            </a:extLst>
          </p:cNvPr>
          <p:cNvGraphicFramePr/>
          <p:nvPr>
            <p:extLst>
              <p:ext uri="{D42A27DB-BD31-4B8C-83A1-F6EECF244321}">
                <p14:modId xmlns:p14="http://schemas.microsoft.com/office/powerpoint/2010/main" val="4155652060"/>
              </p:ext>
            </p:extLst>
          </p:nvPr>
        </p:nvGraphicFramePr>
        <p:xfrm>
          <a:off x="284078" y="1604622"/>
          <a:ext cx="11612638" cy="491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99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F465-2D3C-867D-633C-EF18A21AC27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A463B47-9807-AC21-F6C6-CB5C8E9398BE}"/>
              </a:ext>
            </a:extLst>
          </p:cNvPr>
          <p:cNvSpPr>
            <a:spLocks noGrp="1"/>
          </p:cNvSpPr>
          <p:nvPr>
            <p:ph type="title"/>
          </p:nvPr>
        </p:nvSpPr>
        <p:spPr>
          <a:xfrm>
            <a:off x="457200" y="274320"/>
            <a:ext cx="11213432" cy="561976"/>
          </a:xfrm>
        </p:spPr>
        <p:txBody>
          <a:bodyPr/>
          <a:lstStyle/>
          <a:p>
            <a:r>
              <a:rPr lang="en-US" sz="3600" b="1" dirty="0">
                <a:solidFill>
                  <a:srgbClr val="000000"/>
                </a:solidFill>
                <a:latin typeface="Roboto"/>
                <a:ea typeface="Roboto"/>
                <a:cs typeface="Roboto"/>
              </a:rPr>
              <a:t>Goal Follow Up</a:t>
            </a:r>
            <a:endParaRPr lang="en-US" sz="3600" b="1" dirty="0"/>
          </a:p>
        </p:txBody>
      </p:sp>
      <p:sp>
        <p:nvSpPr>
          <p:cNvPr id="9" name="Content Placeholder 8">
            <a:extLst>
              <a:ext uri="{FF2B5EF4-FFF2-40B4-BE49-F238E27FC236}">
                <a16:creationId xmlns:a16="http://schemas.microsoft.com/office/drawing/2014/main" id="{6B4A27DC-92E8-49CA-5134-595F643D588A}"/>
              </a:ext>
            </a:extLst>
          </p:cNvPr>
          <p:cNvSpPr>
            <a:spLocks noGrp="1"/>
          </p:cNvSpPr>
          <p:nvPr>
            <p:ph idx="1"/>
          </p:nvPr>
        </p:nvSpPr>
        <p:spPr>
          <a:xfrm>
            <a:off x="457200" y="1097280"/>
            <a:ext cx="11213432" cy="5003797"/>
          </a:xfrm>
        </p:spPr>
        <p:txBody>
          <a:bodyPr vert="horz" lIns="0" tIns="0" rIns="0" bIns="0" rtlCol="0" anchor="t">
            <a:noAutofit/>
          </a:bodyPr>
          <a:lstStyle/>
          <a:p>
            <a:r>
              <a:rPr lang="en-US" sz="2000" dirty="0">
                <a:latin typeface="Roboto"/>
                <a:ea typeface="Roboto"/>
                <a:cs typeface="Roboto"/>
              </a:rPr>
              <a:t>It is important that goals are revisited regularly to ensure progress is being made toward achievement. There are several ways teams can follow up with their goals which may include:</a:t>
            </a:r>
            <a:endParaRPr lang="en-US" sz="2000" dirty="0"/>
          </a:p>
        </p:txBody>
      </p:sp>
      <p:sp>
        <p:nvSpPr>
          <p:cNvPr id="7" name="Footer Placeholder 3">
            <a:extLst>
              <a:ext uri="{FF2B5EF4-FFF2-40B4-BE49-F238E27FC236}">
                <a16:creationId xmlns:a16="http://schemas.microsoft.com/office/drawing/2014/main" id="{588A63D2-12BB-907E-5016-79D482E1EE01}"/>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BC5D1B8B-3979-EA87-1216-2E3AC175572F}"/>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16</a:t>
            </a:fld>
            <a:endParaRPr lang="en-US"/>
          </a:p>
        </p:txBody>
      </p:sp>
      <p:graphicFrame>
        <p:nvGraphicFramePr>
          <p:cNvPr id="2" name="Diagram 1">
            <a:extLst>
              <a:ext uri="{FF2B5EF4-FFF2-40B4-BE49-F238E27FC236}">
                <a16:creationId xmlns:a16="http://schemas.microsoft.com/office/drawing/2014/main" id="{B04F9035-1B09-5022-2552-5962545C6E09}"/>
              </a:ext>
            </a:extLst>
          </p:cNvPr>
          <p:cNvGraphicFramePr/>
          <p:nvPr>
            <p:extLst>
              <p:ext uri="{D42A27DB-BD31-4B8C-83A1-F6EECF244321}">
                <p14:modId xmlns:p14="http://schemas.microsoft.com/office/powerpoint/2010/main" val="2043490509"/>
              </p:ext>
            </p:extLst>
          </p:nvPr>
        </p:nvGraphicFramePr>
        <p:xfrm>
          <a:off x="812474" y="1721004"/>
          <a:ext cx="10622268" cy="4507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186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43C931-BC0D-0D4D-BA28-EF4E474F51DD}"/>
              </a:ext>
            </a:extLst>
          </p:cNvPr>
          <p:cNvSpPr>
            <a:spLocks noGrp="1"/>
          </p:cNvSpPr>
          <p:nvPr>
            <p:ph type="ftr" sz="quarter" idx="3"/>
          </p:nvPr>
        </p:nvSpPr>
        <p:spPr>
          <a:xfrm>
            <a:off x="7563853" y="6356351"/>
            <a:ext cx="4114800" cy="320348"/>
          </a:xfrm>
        </p:spPr>
        <p:txBody>
          <a:bodyPr anchor="b">
            <a:normAutofit/>
          </a:bodyPr>
          <a:lstStyle/>
          <a:p>
            <a:pPr>
              <a:spcAft>
                <a:spcPts val="600"/>
              </a:spcAft>
            </a:pPr>
            <a:r>
              <a:rPr lang="en-US"/>
              <a:t>firstinspires.org</a:t>
            </a:r>
          </a:p>
        </p:txBody>
      </p:sp>
      <p:sp>
        <p:nvSpPr>
          <p:cNvPr id="5" name="Slide Number Placeholder 4">
            <a:extLst>
              <a:ext uri="{FF2B5EF4-FFF2-40B4-BE49-F238E27FC236}">
                <a16:creationId xmlns:a16="http://schemas.microsoft.com/office/drawing/2014/main" id="{58ECFD41-13FF-52BB-0D5A-56632686C363}"/>
              </a:ext>
            </a:extLst>
          </p:cNvPr>
          <p:cNvSpPr>
            <a:spLocks noGrp="1"/>
          </p:cNvSpPr>
          <p:nvPr>
            <p:ph type="sldNum" sz="quarter" idx="4"/>
          </p:nvPr>
        </p:nvSpPr>
        <p:spPr>
          <a:xfrm>
            <a:off x="4692316" y="6356351"/>
            <a:ext cx="2743200" cy="320348"/>
          </a:xfrm>
        </p:spPr>
        <p:txBody>
          <a:bodyPr anchor="b">
            <a:normAutofit/>
          </a:bodyPr>
          <a:lstStyle/>
          <a:p>
            <a:pPr>
              <a:spcAft>
                <a:spcPts val="600"/>
              </a:spcAft>
            </a:pPr>
            <a:fld id="{3E6BEBE3-5FB4-B249-8431-073478596EAE}" type="slidenum">
              <a:rPr lang="en-US" smtClean="0"/>
              <a:pPr>
                <a:spcAft>
                  <a:spcPts val="600"/>
                </a:spcAft>
              </a:pPr>
              <a:t>17</a:t>
            </a:fld>
            <a:endParaRPr lang="en-US"/>
          </a:p>
        </p:txBody>
      </p:sp>
      <p:sp>
        <p:nvSpPr>
          <p:cNvPr id="2" name="Title 1">
            <a:extLst>
              <a:ext uri="{FF2B5EF4-FFF2-40B4-BE49-F238E27FC236}">
                <a16:creationId xmlns:a16="http://schemas.microsoft.com/office/drawing/2014/main" id="{FA0E0E26-E39B-687A-99A8-5478E77440DE}"/>
              </a:ext>
            </a:extLst>
          </p:cNvPr>
          <p:cNvSpPr>
            <a:spLocks noGrp="1"/>
          </p:cNvSpPr>
          <p:nvPr>
            <p:ph type="title"/>
          </p:nvPr>
        </p:nvSpPr>
        <p:spPr>
          <a:xfrm>
            <a:off x="307109" y="-4618"/>
            <a:ext cx="3418885" cy="1600199"/>
          </a:xfrm>
        </p:spPr>
        <p:txBody>
          <a:bodyPr anchor="ctr">
            <a:normAutofit/>
          </a:bodyPr>
          <a:lstStyle/>
          <a:p>
            <a:r>
              <a:rPr lang="en-US" sz="3600" b="1" dirty="0">
                <a:latin typeface="Roboto"/>
                <a:ea typeface="Roboto"/>
                <a:cs typeface="Roboto"/>
              </a:rPr>
              <a:t>Key Takeaways</a:t>
            </a:r>
          </a:p>
        </p:txBody>
      </p:sp>
      <p:graphicFrame>
        <p:nvGraphicFramePr>
          <p:cNvPr id="10" name="Content Placeholder 2">
            <a:extLst>
              <a:ext uri="{FF2B5EF4-FFF2-40B4-BE49-F238E27FC236}">
                <a16:creationId xmlns:a16="http://schemas.microsoft.com/office/drawing/2014/main" id="{D0E0B094-F2FA-242E-6062-4CEC5633C370}"/>
              </a:ext>
            </a:extLst>
          </p:cNvPr>
          <p:cNvGraphicFramePr>
            <a:graphicFrameLocks noGrp="1"/>
          </p:cNvGraphicFramePr>
          <p:nvPr>
            <p:ph type="chart" sz="quarter" idx="11"/>
            <p:extLst>
              <p:ext uri="{D42A27DB-BD31-4B8C-83A1-F6EECF244321}">
                <p14:modId xmlns:p14="http://schemas.microsoft.com/office/powerpoint/2010/main" val="4222580991"/>
              </p:ext>
            </p:extLst>
          </p:nvPr>
        </p:nvGraphicFramePr>
        <p:xfrm>
          <a:off x="4479402" y="457200"/>
          <a:ext cx="7199835"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group of people in green shirts hugging and throwing confetti&#10;&#10;AI-generated content may be incorrect.">
            <a:extLst>
              <a:ext uri="{FF2B5EF4-FFF2-40B4-BE49-F238E27FC236}">
                <a16:creationId xmlns:a16="http://schemas.microsoft.com/office/drawing/2014/main" id="{29DD3E3F-5EA6-3A45-6C14-97E02C676743}"/>
              </a:ext>
            </a:extLst>
          </p:cNvPr>
          <p:cNvPicPr>
            <a:picLocks noChangeAspect="1"/>
          </p:cNvPicPr>
          <p:nvPr/>
        </p:nvPicPr>
        <p:blipFill>
          <a:blip r:embed="rId7"/>
          <a:srcRect l="23454" r="11979"/>
          <a:stretch>
            <a:fillRect/>
          </a:stretch>
        </p:blipFill>
        <p:spPr>
          <a:xfrm>
            <a:off x="396831" y="1444625"/>
            <a:ext cx="3416704" cy="3968750"/>
          </a:xfrm>
          <a:prstGeom prst="rect">
            <a:avLst/>
          </a:prstGeom>
        </p:spPr>
      </p:pic>
    </p:spTree>
    <p:extLst>
      <p:ext uri="{BB962C8B-B14F-4D97-AF65-F5344CB8AC3E}">
        <p14:creationId xmlns:p14="http://schemas.microsoft.com/office/powerpoint/2010/main" val="75009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59B22-1E7D-2B66-C234-ACC827ED022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137EA17-1F69-E60E-DF78-E2E27EEED39F}"/>
              </a:ext>
            </a:extLst>
          </p:cNvPr>
          <p:cNvSpPr>
            <a:spLocks noGrp="1"/>
          </p:cNvSpPr>
          <p:nvPr>
            <p:ph type="title"/>
          </p:nvPr>
        </p:nvSpPr>
        <p:spPr>
          <a:xfrm>
            <a:off x="457200" y="274320"/>
            <a:ext cx="11213432" cy="561976"/>
          </a:xfrm>
        </p:spPr>
        <p:txBody>
          <a:bodyPr/>
          <a:lstStyle/>
          <a:p>
            <a:r>
              <a:rPr lang="en-US" sz="3600" b="1" dirty="0">
                <a:latin typeface="Roboto"/>
                <a:ea typeface="Roboto"/>
                <a:cs typeface="Roboto"/>
              </a:rPr>
              <a:t>Goal Driven Decision Making</a:t>
            </a:r>
            <a:endParaRPr lang="en-US" sz="3600" b="1" dirty="0"/>
          </a:p>
        </p:txBody>
      </p:sp>
      <p:sp>
        <p:nvSpPr>
          <p:cNvPr id="9" name="Content Placeholder 8">
            <a:extLst>
              <a:ext uri="{FF2B5EF4-FFF2-40B4-BE49-F238E27FC236}">
                <a16:creationId xmlns:a16="http://schemas.microsoft.com/office/drawing/2014/main" id="{0A8CA29B-BB4C-0FBE-9392-3415DF07DFAF}"/>
              </a:ext>
            </a:extLst>
          </p:cNvPr>
          <p:cNvSpPr>
            <a:spLocks noGrp="1"/>
          </p:cNvSpPr>
          <p:nvPr>
            <p:ph idx="1"/>
          </p:nvPr>
        </p:nvSpPr>
        <p:spPr>
          <a:xfrm>
            <a:off x="465221" y="1032979"/>
            <a:ext cx="11213432" cy="5003797"/>
          </a:xfrm>
        </p:spPr>
        <p:txBody>
          <a:bodyPr vert="horz" lIns="0" tIns="0" rIns="0" bIns="0" rtlCol="0" anchor="t">
            <a:noAutofit/>
          </a:bodyPr>
          <a:lstStyle/>
          <a:p>
            <a:r>
              <a:rPr lang="en-US" sz="2800" dirty="0">
                <a:solidFill>
                  <a:srgbClr val="000000"/>
                </a:solidFill>
                <a:latin typeface="Roboto"/>
                <a:ea typeface="Roboto"/>
                <a:cs typeface="Roboto"/>
              </a:rPr>
              <a:t>Clear goals can enable sub teams, leaders, and individual team members to make the day-to-day decisions that logically lead toward accomplishing team goals &amp; missions.</a:t>
            </a:r>
            <a:endParaRPr lang="en-US" sz="2800" dirty="0"/>
          </a:p>
          <a:p>
            <a:pPr lvl="1"/>
            <a:endParaRPr lang="en-US" sz="2000" dirty="0">
              <a:solidFill>
                <a:srgbClr val="0066B3"/>
              </a:solidFill>
            </a:endParaRPr>
          </a:p>
        </p:txBody>
      </p:sp>
      <p:sp>
        <p:nvSpPr>
          <p:cNvPr id="7" name="Footer Placeholder 3">
            <a:extLst>
              <a:ext uri="{FF2B5EF4-FFF2-40B4-BE49-F238E27FC236}">
                <a16:creationId xmlns:a16="http://schemas.microsoft.com/office/drawing/2014/main" id="{E86445BC-C1A0-2467-8673-348DA1B4F42C}"/>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4CF0EDDC-3970-2186-62A2-4E75F272C2DA}"/>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2</a:t>
            </a:fld>
            <a:endParaRPr lang="en-US"/>
          </a:p>
        </p:txBody>
      </p:sp>
      <p:graphicFrame>
        <p:nvGraphicFramePr>
          <p:cNvPr id="2" name="Diagram 1">
            <a:extLst>
              <a:ext uri="{FF2B5EF4-FFF2-40B4-BE49-F238E27FC236}">
                <a16:creationId xmlns:a16="http://schemas.microsoft.com/office/drawing/2014/main" id="{ECD65819-80F8-5AD1-30DC-37D09F482C89}"/>
              </a:ext>
            </a:extLst>
          </p:cNvPr>
          <p:cNvGraphicFramePr/>
          <p:nvPr>
            <p:extLst>
              <p:ext uri="{D42A27DB-BD31-4B8C-83A1-F6EECF244321}">
                <p14:modId xmlns:p14="http://schemas.microsoft.com/office/powerpoint/2010/main" val="1919786794"/>
              </p:ext>
            </p:extLst>
          </p:nvPr>
        </p:nvGraphicFramePr>
        <p:xfrm>
          <a:off x="269507" y="2483318"/>
          <a:ext cx="11652986" cy="4193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016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D0F6-F265-DD20-C151-1C49DE60BC0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0013C15-1B2B-DCFF-3D4A-F9995728570C}"/>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Tools</a:t>
            </a:r>
            <a:r>
              <a:rPr lang="en-US" sz="3600" b="1">
                <a:latin typeface="Roboto"/>
                <a:ea typeface="Roboto"/>
                <a:cs typeface="Roboto"/>
              </a:rPr>
              <a:t> For Decision Making As A Team</a:t>
            </a:r>
            <a:endParaRPr lang="en-US" sz="3600" b="1"/>
          </a:p>
        </p:txBody>
      </p:sp>
      <p:sp>
        <p:nvSpPr>
          <p:cNvPr id="7" name="Footer Placeholder 3">
            <a:extLst>
              <a:ext uri="{FF2B5EF4-FFF2-40B4-BE49-F238E27FC236}">
                <a16:creationId xmlns:a16="http://schemas.microsoft.com/office/drawing/2014/main" id="{F5A0A1A9-2E4A-2491-29EF-10212691A3EE}"/>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5DED2A09-6087-05B1-6221-4C9EFAA8AFCF}"/>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3</a:t>
            </a:fld>
            <a:endParaRPr lang="en-US"/>
          </a:p>
        </p:txBody>
      </p:sp>
      <p:sp>
        <p:nvSpPr>
          <p:cNvPr id="13" name="TextBox 12">
            <a:extLst>
              <a:ext uri="{FF2B5EF4-FFF2-40B4-BE49-F238E27FC236}">
                <a16:creationId xmlns:a16="http://schemas.microsoft.com/office/drawing/2014/main" id="{CE3775B5-8545-6FD0-E030-D34CF3825451}"/>
              </a:ext>
            </a:extLst>
          </p:cNvPr>
          <p:cNvSpPr txBox="1"/>
          <p:nvPr/>
        </p:nvSpPr>
        <p:spPr>
          <a:xfrm>
            <a:off x="1115295" y="-2487967"/>
            <a:ext cx="3374484" cy="14298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spcBef>
                <a:spcPts val="600"/>
              </a:spcBef>
            </a:pPr>
            <a:endParaRPr lang="en-US" sz="160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772D294C-DCB8-EA96-F86A-F0840F1356A2}"/>
              </a:ext>
            </a:extLst>
          </p:cNvPr>
          <p:cNvSpPr txBox="1"/>
          <p:nvPr/>
        </p:nvSpPr>
        <p:spPr>
          <a:xfrm>
            <a:off x="2176129" y="1871328"/>
            <a:ext cx="3064680"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spcBef>
                <a:spcPts val="600"/>
              </a:spcBef>
            </a:pPr>
            <a:r>
              <a:rPr lang="en-US" sz="2800" b="1">
                <a:solidFill>
                  <a:srgbClr val="0066B3"/>
                </a:solidFill>
                <a:latin typeface="Roboto"/>
                <a:ea typeface="Roboto"/>
                <a:cs typeface="Roboto"/>
              </a:rPr>
              <a:t>SMART Goals</a:t>
            </a:r>
            <a:endParaRPr lang="en-US" sz="2800"/>
          </a:p>
        </p:txBody>
      </p:sp>
      <p:sp>
        <p:nvSpPr>
          <p:cNvPr id="17" name="TextBox 16">
            <a:extLst>
              <a:ext uri="{FF2B5EF4-FFF2-40B4-BE49-F238E27FC236}">
                <a16:creationId xmlns:a16="http://schemas.microsoft.com/office/drawing/2014/main" id="{E84ACD5C-5FA2-3851-7609-A54CC96BBA60}"/>
              </a:ext>
            </a:extLst>
          </p:cNvPr>
          <p:cNvSpPr txBox="1"/>
          <p:nvPr/>
        </p:nvSpPr>
        <p:spPr>
          <a:xfrm>
            <a:off x="5767806" y="1315002"/>
            <a:ext cx="3064680"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spcBef>
                <a:spcPts val="600"/>
              </a:spcBef>
            </a:pPr>
            <a:r>
              <a:rPr lang="en-US" sz="2800" b="1">
                <a:solidFill>
                  <a:srgbClr val="0066B3"/>
                </a:solidFill>
                <a:latin typeface="Roboto"/>
                <a:ea typeface="Roboto"/>
                <a:cs typeface="Roboto"/>
              </a:rPr>
              <a:t>MCW Prioritization</a:t>
            </a:r>
            <a:endParaRPr lang="en-US"/>
          </a:p>
        </p:txBody>
      </p:sp>
      <p:sp>
        <p:nvSpPr>
          <p:cNvPr id="18" name="TextBox 17">
            <a:extLst>
              <a:ext uri="{FF2B5EF4-FFF2-40B4-BE49-F238E27FC236}">
                <a16:creationId xmlns:a16="http://schemas.microsoft.com/office/drawing/2014/main" id="{F4DC5BFC-8A55-D1EC-3939-1507B7076A74}"/>
              </a:ext>
            </a:extLst>
          </p:cNvPr>
          <p:cNvSpPr txBox="1"/>
          <p:nvPr/>
        </p:nvSpPr>
        <p:spPr>
          <a:xfrm>
            <a:off x="1787855" y="4255554"/>
            <a:ext cx="3064680" cy="86177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spcBef>
                <a:spcPts val="600"/>
              </a:spcBef>
            </a:pPr>
            <a:r>
              <a:rPr lang="en-US" sz="2800" b="1" dirty="0">
                <a:solidFill>
                  <a:srgbClr val="0066B3"/>
                </a:solidFill>
                <a:latin typeface="Roboto"/>
                <a:ea typeface="Roboto"/>
                <a:cs typeface="Roboto"/>
              </a:rPr>
              <a:t>Subjective &amp; Objective Thinking</a:t>
            </a:r>
            <a:endParaRPr lang="en-US" dirty="0"/>
          </a:p>
        </p:txBody>
      </p:sp>
      <p:sp>
        <p:nvSpPr>
          <p:cNvPr id="19" name="TextBox 18">
            <a:extLst>
              <a:ext uri="{FF2B5EF4-FFF2-40B4-BE49-F238E27FC236}">
                <a16:creationId xmlns:a16="http://schemas.microsoft.com/office/drawing/2014/main" id="{069FAE0D-553A-EFF0-935B-2FF8E9D534EB}"/>
              </a:ext>
            </a:extLst>
          </p:cNvPr>
          <p:cNvSpPr txBox="1"/>
          <p:nvPr/>
        </p:nvSpPr>
        <p:spPr>
          <a:xfrm>
            <a:off x="7873726" y="2393449"/>
            <a:ext cx="3067081" cy="129266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spcBef>
                <a:spcPts val="600"/>
              </a:spcBef>
            </a:pPr>
            <a:r>
              <a:rPr lang="en-US" sz="2800" b="1">
                <a:solidFill>
                  <a:srgbClr val="0066B3"/>
                </a:solidFill>
                <a:latin typeface="Roboto"/>
                <a:ea typeface="Roboto"/>
                <a:cs typeface="Roboto"/>
              </a:rPr>
              <a:t>Consensus Building &amp; Blameless Culture</a:t>
            </a:r>
            <a:endParaRPr lang="en-US"/>
          </a:p>
        </p:txBody>
      </p:sp>
      <p:sp>
        <p:nvSpPr>
          <p:cNvPr id="20" name="TextBox 19">
            <a:extLst>
              <a:ext uri="{FF2B5EF4-FFF2-40B4-BE49-F238E27FC236}">
                <a16:creationId xmlns:a16="http://schemas.microsoft.com/office/drawing/2014/main" id="{19099D5A-FC4C-C5BA-7A21-C3AFE4A49038}"/>
              </a:ext>
            </a:extLst>
          </p:cNvPr>
          <p:cNvSpPr txBox="1"/>
          <p:nvPr/>
        </p:nvSpPr>
        <p:spPr>
          <a:xfrm>
            <a:off x="5140837" y="4683604"/>
            <a:ext cx="5465698" cy="93871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spcBef>
                <a:spcPts val="600"/>
              </a:spcBef>
            </a:pPr>
            <a:r>
              <a:rPr lang="en-US" sz="2800" b="1">
                <a:solidFill>
                  <a:srgbClr val="0066B3"/>
                </a:solidFill>
                <a:latin typeface="Roboto"/>
                <a:ea typeface="Roboto"/>
                <a:cs typeface="Roboto"/>
              </a:rPr>
              <a:t>Understanding &amp; </a:t>
            </a:r>
            <a:endParaRPr lang="en-US" sz="2800" b="1" err="1">
              <a:solidFill>
                <a:srgbClr val="0066B3"/>
              </a:solidFill>
              <a:latin typeface="Roboto"/>
              <a:ea typeface="Roboto"/>
              <a:cs typeface="Roboto"/>
            </a:endParaRPr>
          </a:p>
          <a:p>
            <a:pPr algn="ctr">
              <a:spcBef>
                <a:spcPts val="600"/>
              </a:spcBef>
            </a:pPr>
            <a:r>
              <a:rPr lang="en-US" sz="2800" b="1">
                <a:solidFill>
                  <a:srgbClr val="0066B3"/>
                </a:solidFill>
                <a:latin typeface="Roboto"/>
                <a:ea typeface="Roboto"/>
                <a:cs typeface="Roboto"/>
              </a:rPr>
              <a:t>Allocating Resources</a:t>
            </a:r>
            <a:endParaRPr lang="en-US" sz="2800" b="1">
              <a:solidFill>
                <a:srgbClr val="0066B3"/>
              </a:solidFill>
              <a:ea typeface="Roboto"/>
              <a:cs typeface="Roboto"/>
            </a:endParaRPr>
          </a:p>
        </p:txBody>
      </p:sp>
      <p:pic>
        <p:nvPicPr>
          <p:cNvPr id="23" name="Picture 22" descr="A light bulb with arrows around it&#10;&#10;AI-generated content may be incorrect.">
            <a:extLst>
              <a:ext uri="{FF2B5EF4-FFF2-40B4-BE49-F238E27FC236}">
                <a16:creationId xmlns:a16="http://schemas.microsoft.com/office/drawing/2014/main" id="{1A64DF3C-376B-EFAA-9CBB-CCFADE8CB4E1}"/>
              </a:ext>
            </a:extLst>
          </p:cNvPr>
          <p:cNvPicPr>
            <a:picLocks noChangeAspect="1"/>
          </p:cNvPicPr>
          <p:nvPr/>
        </p:nvPicPr>
        <p:blipFill>
          <a:blip r:embed="rId2"/>
          <a:stretch>
            <a:fillRect/>
          </a:stretch>
        </p:blipFill>
        <p:spPr>
          <a:xfrm>
            <a:off x="4335109" y="1780125"/>
            <a:ext cx="3287115" cy="2910355"/>
          </a:xfrm>
          <a:prstGeom prst="rect">
            <a:avLst/>
          </a:prstGeom>
        </p:spPr>
      </p:pic>
      <p:pic>
        <p:nvPicPr>
          <p:cNvPr id="24" name="Picture 23" descr="A blue shovel with long handle&#10;&#10;AI-generated content may be incorrect.">
            <a:extLst>
              <a:ext uri="{FF2B5EF4-FFF2-40B4-BE49-F238E27FC236}">
                <a16:creationId xmlns:a16="http://schemas.microsoft.com/office/drawing/2014/main" id="{FF45F7DF-4E25-85D7-04EA-76269A5DEAC1}"/>
              </a:ext>
            </a:extLst>
          </p:cNvPr>
          <p:cNvPicPr>
            <a:picLocks noChangeAspect="1"/>
          </p:cNvPicPr>
          <p:nvPr/>
        </p:nvPicPr>
        <p:blipFill>
          <a:blip r:embed="rId3"/>
          <a:stretch>
            <a:fillRect/>
          </a:stretch>
        </p:blipFill>
        <p:spPr>
          <a:xfrm rot="-2580000">
            <a:off x="7012768" y="2591775"/>
            <a:ext cx="1211971" cy="892011"/>
          </a:xfrm>
          <a:prstGeom prst="rect">
            <a:avLst/>
          </a:prstGeom>
          <a:ln>
            <a:noFill/>
          </a:ln>
        </p:spPr>
      </p:pic>
    </p:spTree>
    <p:extLst>
      <p:ext uri="{BB962C8B-B14F-4D97-AF65-F5344CB8AC3E}">
        <p14:creationId xmlns:p14="http://schemas.microsoft.com/office/powerpoint/2010/main" val="3844777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13E58-E869-A3FD-CBE7-210CD4A5AE1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FF63AAD-C0E9-2147-A2B4-70512BE70844}"/>
              </a:ext>
            </a:extLst>
          </p:cNvPr>
          <p:cNvSpPr>
            <a:spLocks noGrp="1"/>
          </p:cNvSpPr>
          <p:nvPr>
            <p:ph type="title"/>
          </p:nvPr>
        </p:nvSpPr>
        <p:spPr>
          <a:xfrm>
            <a:off x="457200" y="274320"/>
            <a:ext cx="11213432" cy="561976"/>
          </a:xfrm>
        </p:spPr>
        <p:txBody>
          <a:bodyPr/>
          <a:lstStyle/>
          <a:p>
            <a:r>
              <a:rPr lang="en-US" sz="3600" b="1">
                <a:solidFill>
                  <a:srgbClr val="000000"/>
                </a:solidFill>
                <a:latin typeface="Roboto"/>
                <a:ea typeface="Roboto"/>
                <a:cs typeface="Roboto"/>
              </a:rPr>
              <a:t>MCW Prioritization</a:t>
            </a:r>
            <a:endParaRPr lang="en-US" sz="3600" b="1"/>
          </a:p>
        </p:txBody>
      </p:sp>
      <p:sp>
        <p:nvSpPr>
          <p:cNvPr id="7" name="Footer Placeholder 3">
            <a:extLst>
              <a:ext uri="{FF2B5EF4-FFF2-40B4-BE49-F238E27FC236}">
                <a16:creationId xmlns:a16="http://schemas.microsoft.com/office/drawing/2014/main" id="{9B5B5880-4DB5-1375-FDA7-DC70B9510319}"/>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515F4349-11AB-E3FC-D315-7CA24AD1179B}"/>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4</a:t>
            </a:fld>
            <a:endParaRPr lang="en-US"/>
          </a:p>
        </p:txBody>
      </p:sp>
      <p:sp>
        <p:nvSpPr>
          <p:cNvPr id="13" name="TextBox 12">
            <a:extLst>
              <a:ext uri="{FF2B5EF4-FFF2-40B4-BE49-F238E27FC236}">
                <a16:creationId xmlns:a16="http://schemas.microsoft.com/office/drawing/2014/main" id="{A67727C0-054C-A7F8-E5CC-3019E545C3D4}"/>
              </a:ext>
            </a:extLst>
          </p:cNvPr>
          <p:cNvSpPr txBox="1"/>
          <p:nvPr/>
        </p:nvSpPr>
        <p:spPr>
          <a:xfrm>
            <a:off x="1115295" y="-2487967"/>
            <a:ext cx="3374484" cy="14298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spcBef>
                <a:spcPts val="600"/>
              </a:spcBef>
            </a:pPr>
            <a:endParaRPr lang="en-US" sz="1600">
              <a:latin typeface="Roboto" panose="02000000000000000000" pitchFamily="2" charset="0"/>
              <a:ea typeface="Roboto" panose="02000000000000000000" pitchFamily="2" charset="0"/>
            </a:endParaRPr>
          </a:p>
        </p:txBody>
      </p:sp>
      <p:graphicFrame>
        <p:nvGraphicFramePr>
          <p:cNvPr id="5" name="Table 4">
            <a:extLst>
              <a:ext uri="{FF2B5EF4-FFF2-40B4-BE49-F238E27FC236}">
                <a16:creationId xmlns:a16="http://schemas.microsoft.com/office/drawing/2014/main" id="{EA196C6D-1921-2592-D7F6-E74D4364353A}"/>
              </a:ext>
            </a:extLst>
          </p:cNvPr>
          <p:cNvGraphicFramePr>
            <a:graphicFrameLocks noGrp="1"/>
          </p:cNvGraphicFramePr>
          <p:nvPr>
            <p:extLst>
              <p:ext uri="{D42A27DB-BD31-4B8C-83A1-F6EECF244321}">
                <p14:modId xmlns:p14="http://schemas.microsoft.com/office/powerpoint/2010/main" val="2689174984"/>
              </p:ext>
            </p:extLst>
          </p:nvPr>
        </p:nvGraphicFramePr>
        <p:xfrm>
          <a:off x="1982925" y="2620187"/>
          <a:ext cx="8168637" cy="3169920"/>
        </p:xfrm>
        <a:graphic>
          <a:graphicData uri="http://schemas.openxmlformats.org/drawingml/2006/table">
            <a:tbl>
              <a:tblPr firstRow="1" bandRow="1">
                <a:tableStyleId>{5C22544A-7EE6-4342-B048-85BDC9FD1C3A}</a:tableStyleId>
              </a:tblPr>
              <a:tblGrid>
                <a:gridCol w="997323">
                  <a:extLst>
                    <a:ext uri="{9D8B030D-6E8A-4147-A177-3AD203B41FA5}">
                      <a16:colId xmlns:a16="http://schemas.microsoft.com/office/drawing/2014/main" val="4257647880"/>
                    </a:ext>
                  </a:extLst>
                </a:gridCol>
                <a:gridCol w="7171314">
                  <a:extLst>
                    <a:ext uri="{9D8B030D-6E8A-4147-A177-3AD203B41FA5}">
                      <a16:colId xmlns:a16="http://schemas.microsoft.com/office/drawing/2014/main" val="988524675"/>
                    </a:ext>
                  </a:extLst>
                </a:gridCol>
              </a:tblGrid>
              <a:tr h="370840">
                <a:tc>
                  <a:txBody>
                    <a:bodyPr/>
                    <a:lstStyle/>
                    <a:p>
                      <a:pPr lvl="0" algn="ctr">
                        <a:buNone/>
                      </a:pPr>
                      <a:r>
                        <a:rPr lang="en-US" sz="6000"/>
                        <a:t>M</a:t>
                      </a:r>
                    </a:p>
                  </a:txBody>
                  <a:tcPr anchor="ctr"/>
                </a:tc>
                <a:tc>
                  <a:txBody>
                    <a:bodyPr/>
                    <a:lstStyle/>
                    <a:p>
                      <a:pPr lvl="0" algn="ctr">
                        <a:buNone/>
                      </a:pPr>
                      <a:r>
                        <a:rPr lang="en-US" sz="3000" b="1" i="0" u="none" strike="noStrike" noProof="0">
                          <a:solidFill>
                            <a:schemeClr val="bg1"/>
                          </a:solidFill>
                          <a:latin typeface="Roboto"/>
                        </a:rPr>
                        <a:t>Must Have: </a:t>
                      </a:r>
                      <a:endParaRPr lang="en-US" sz="3000">
                        <a:solidFill>
                          <a:schemeClr val="bg1"/>
                        </a:solidFill>
                      </a:endParaRPr>
                    </a:p>
                    <a:p>
                      <a:pPr lvl="0" algn="ctr">
                        <a:buNone/>
                      </a:pPr>
                      <a:r>
                        <a:rPr lang="en-US" sz="2000" b="0" i="0" u="none" strike="noStrike" noProof="0">
                          <a:solidFill>
                            <a:schemeClr val="bg1"/>
                          </a:solidFill>
                          <a:latin typeface="Roboto"/>
                        </a:rPr>
                        <a:t>Non-negotiable features/objectives</a:t>
                      </a:r>
                    </a:p>
                  </a:txBody>
                  <a:tcPr/>
                </a:tc>
                <a:extLst>
                  <a:ext uri="{0D108BD9-81ED-4DB2-BD59-A6C34878D82A}">
                    <a16:rowId xmlns:a16="http://schemas.microsoft.com/office/drawing/2014/main" val="75527385"/>
                  </a:ext>
                </a:extLst>
              </a:tr>
              <a:tr h="370840">
                <a:tc>
                  <a:txBody>
                    <a:bodyPr/>
                    <a:lstStyle/>
                    <a:p>
                      <a:pPr lvl="0" algn="ctr">
                        <a:lnSpc>
                          <a:spcPct val="100000"/>
                        </a:lnSpc>
                        <a:spcBef>
                          <a:spcPts val="0"/>
                        </a:spcBef>
                        <a:spcAft>
                          <a:spcPts val="0"/>
                        </a:spcAft>
                        <a:buNone/>
                      </a:pPr>
                      <a:r>
                        <a:rPr lang="en-US" sz="6000" b="1" i="0" u="none" strike="noStrike" noProof="0">
                          <a:solidFill>
                            <a:srgbClr val="FFFFFF"/>
                          </a:solidFill>
                          <a:latin typeface="Roboto"/>
                        </a:rPr>
                        <a:t>C</a:t>
                      </a:r>
                    </a:p>
                  </a:txBody>
                  <a:tcPr anchor="ctr">
                    <a:solidFill>
                      <a:schemeClr val="tx2">
                        <a:lumMod val="40000"/>
                        <a:lumOff val="60000"/>
                      </a:schemeClr>
                    </a:solidFill>
                  </a:tcPr>
                </a:tc>
                <a:tc>
                  <a:txBody>
                    <a:bodyPr/>
                    <a:lstStyle/>
                    <a:p>
                      <a:pPr lvl="0" algn="ctr">
                        <a:lnSpc>
                          <a:spcPct val="100000"/>
                        </a:lnSpc>
                        <a:spcBef>
                          <a:spcPts val="0"/>
                        </a:spcBef>
                        <a:spcAft>
                          <a:spcPts val="0"/>
                        </a:spcAft>
                        <a:buNone/>
                      </a:pPr>
                      <a:r>
                        <a:rPr lang="en-US" sz="3000" b="1" i="0" u="none" strike="noStrike" noProof="0">
                          <a:solidFill>
                            <a:schemeClr val="bg1"/>
                          </a:solidFill>
                          <a:latin typeface="Roboto"/>
                        </a:rPr>
                        <a:t>Could Have: </a:t>
                      </a:r>
                      <a:endParaRPr lang="en-US" sz="3000">
                        <a:solidFill>
                          <a:schemeClr val="bg1"/>
                        </a:solidFill>
                      </a:endParaRPr>
                    </a:p>
                    <a:p>
                      <a:pPr lvl="0" algn="ctr">
                        <a:lnSpc>
                          <a:spcPct val="100000"/>
                        </a:lnSpc>
                        <a:spcBef>
                          <a:spcPts val="0"/>
                        </a:spcBef>
                        <a:spcAft>
                          <a:spcPts val="0"/>
                        </a:spcAft>
                        <a:buNone/>
                      </a:pPr>
                      <a:r>
                        <a:rPr lang="en-US" sz="2000" b="0" i="0" u="none" strike="noStrike" noProof="0">
                          <a:solidFill>
                            <a:schemeClr val="bg1"/>
                          </a:solidFill>
                          <a:latin typeface="Roboto"/>
                        </a:rPr>
                        <a:t>Nice to have features/objectives that will have a small impact if left out</a:t>
                      </a:r>
                      <a:endParaRPr lang="en-US">
                        <a:solidFill>
                          <a:srgbClr val="FFFFFF"/>
                        </a:solidFill>
                      </a:endParaRPr>
                    </a:p>
                  </a:txBody>
                  <a:tcPr>
                    <a:solidFill>
                      <a:schemeClr val="tx2">
                        <a:lumMod val="40000"/>
                        <a:lumOff val="60000"/>
                      </a:schemeClr>
                    </a:solidFill>
                  </a:tcPr>
                </a:tc>
                <a:extLst>
                  <a:ext uri="{0D108BD9-81ED-4DB2-BD59-A6C34878D82A}">
                    <a16:rowId xmlns:a16="http://schemas.microsoft.com/office/drawing/2014/main" val="1851712737"/>
                  </a:ext>
                </a:extLst>
              </a:tr>
              <a:tr h="370840">
                <a:tc>
                  <a:txBody>
                    <a:bodyPr/>
                    <a:lstStyle/>
                    <a:p>
                      <a:pPr lvl="0" algn="ctr">
                        <a:lnSpc>
                          <a:spcPct val="100000"/>
                        </a:lnSpc>
                        <a:spcBef>
                          <a:spcPts val="0"/>
                        </a:spcBef>
                        <a:spcAft>
                          <a:spcPts val="0"/>
                        </a:spcAft>
                        <a:buNone/>
                      </a:pPr>
                      <a:r>
                        <a:rPr lang="en-US" sz="6000" b="1" i="0" u="none" strike="noStrike" noProof="0">
                          <a:solidFill>
                            <a:srgbClr val="FFFFFF"/>
                          </a:solidFill>
                          <a:latin typeface="Roboto"/>
                        </a:rPr>
                        <a:t>W</a:t>
                      </a:r>
                    </a:p>
                  </a:txBody>
                  <a:tcPr anchor="ctr">
                    <a:solidFill>
                      <a:schemeClr val="accent1">
                        <a:lumMod val="40000"/>
                        <a:lumOff val="60000"/>
                      </a:schemeClr>
                    </a:solidFill>
                  </a:tcPr>
                </a:tc>
                <a:tc>
                  <a:txBody>
                    <a:bodyPr/>
                    <a:lstStyle/>
                    <a:p>
                      <a:pPr lvl="0" algn="ctr">
                        <a:lnSpc>
                          <a:spcPct val="100000"/>
                        </a:lnSpc>
                        <a:spcBef>
                          <a:spcPts val="0"/>
                        </a:spcBef>
                        <a:spcAft>
                          <a:spcPts val="0"/>
                        </a:spcAft>
                        <a:buNone/>
                      </a:pPr>
                      <a:r>
                        <a:rPr lang="en-US" sz="3000" b="1" i="0" u="none" strike="noStrike" noProof="0">
                          <a:solidFill>
                            <a:schemeClr val="bg1"/>
                          </a:solidFill>
                          <a:latin typeface="Roboto"/>
                        </a:rPr>
                        <a:t>Will Not Have: </a:t>
                      </a:r>
                      <a:endParaRPr lang="en-US" sz="3000">
                        <a:solidFill>
                          <a:schemeClr val="bg1"/>
                        </a:solidFill>
                      </a:endParaRPr>
                    </a:p>
                    <a:p>
                      <a:pPr lvl="0" algn="ctr">
                        <a:lnSpc>
                          <a:spcPct val="100000"/>
                        </a:lnSpc>
                        <a:spcBef>
                          <a:spcPts val="0"/>
                        </a:spcBef>
                        <a:spcAft>
                          <a:spcPts val="0"/>
                        </a:spcAft>
                        <a:buNone/>
                      </a:pPr>
                      <a:r>
                        <a:rPr lang="en-US" sz="2000" b="0" i="0" u="none" strike="noStrike" noProof="0">
                          <a:solidFill>
                            <a:schemeClr val="bg1"/>
                          </a:solidFill>
                          <a:latin typeface="Roboto"/>
                        </a:rPr>
                        <a:t>Features/objectives that are not a priority</a:t>
                      </a:r>
                    </a:p>
                  </a:txBody>
                  <a:tcPr>
                    <a:solidFill>
                      <a:schemeClr val="accent1">
                        <a:lumMod val="40000"/>
                        <a:lumOff val="60000"/>
                      </a:schemeClr>
                    </a:solidFill>
                  </a:tcPr>
                </a:tc>
                <a:extLst>
                  <a:ext uri="{0D108BD9-81ED-4DB2-BD59-A6C34878D82A}">
                    <a16:rowId xmlns:a16="http://schemas.microsoft.com/office/drawing/2014/main" val="121788967"/>
                  </a:ext>
                </a:extLst>
              </a:tr>
            </a:tbl>
          </a:graphicData>
        </a:graphic>
      </p:graphicFrame>
      <p:sp>
        <p:nvSpPr>
          <p:cNvPr id="11" name="Content Placeholder 8">
            <a:extLst>
              <a:ext uri="{FF2B5EF4-FFF2-40B4-BE49-F238E27FC236}">
                <a16:creationId xmlns:a16="http://schemas.microsoft.com/office/drawing/2014/main" id="{9B3E7030-9FFE-5505-1BC2-2656EA870F13}"/>
              </a:ext>
            </a:extLst>
          </p:cNvPr>
          <p:cNvSpPr>
            <a:spLocks noGrp="1"/>
          </p:cNvSpPr>
          <p:nvPr>
            <p:ph idx="1"/>
          </p:nvPr>
        </p:nvSpPr>
        <p:spPr>
          <a:xfrm>
            <a:off x="457200" y="1097280"/>
            <a:ext cx="11213432" cy="5003797"/>
          </a:xfrm>
        </p:spPr>
        <p:txBody>
          <a:bodyPr vert="horz" lIns="0" tIns="0" rIns="0" bIns="0" rtlCol="0" anchor="t">
            <a:noAutofit/>
          </a:bodyPr>
          <a:lstStyle/>
          <a:p>
            <a:pPr marL="285750" indent="-285750">
              <a:buChar char="•"/>
            </a:pPr>
            <a:r>
              <a:rPr lang="en-US" sz="2000">
                <a:latin typeface="Roboto"/>
                <a:ea typeface="Roboto"/>
                <a:cs typeface="Roboto"/>
              </a:rPr>
              <a:t>MCW Prioritization can be used as a tool to sort nearly anything, including projects, tasks, actions, &amp; goals.</a:t>
            </a:r>
            <a:endParaRPr lang="en-US" sz="2000"/>
          </a:p>
          <a:p>
            <a:pPr marL="285750" indent="-285750">
              <a:buChar char="•"/>
            </a:pPr>
            <a:r>
              <a:rPr lang="en-US" sz="2000">
                <a:latin typeface="Roboto"/>
                <a:ea typeface="Roboto"/>
                <a:cs typeface="Roboto"/>
              </a:rPr>
              <a:t>Defining what you WILL do can be just as important as defining what you WILL NOT do. Doing both these steps are critical to reduce ambiguity and confusion in decision making.</a:t>
            </a:r>
            <a:endParaRPr lang="en-US" sz="2000"/>
          </a:p>
          <a:p>
            <a:pPr lvl="2"/>
            <a:endParaRPr lang="en-US">
              <a:solidFill>
                <a:srgbClr val="000000"/>
              </a:solidFill>
            </a:endParaRPr>
          </a:p>
          <a:p>
            <a:pPr lvl="1"/>
            <a:endParaRPr lang="en-US">
              <a:solidFill>
                <a:srgbClr val="0066B3"/>
              </a:solidFill>
            </a:endParaRPr>
          </a:p>
        </p:txBody>
      </p:sp>
    </p:spTree>
    <p:extLst>
      <p:ext uri="{BB962C8B-B14F-4D97-AF65-F5344CB8AC3E}">
        <p14:creationId xmlns:p14="http://schemas.microsoft.com/office/powerpoint/2010/main" val="277254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67F8-965B-9E9E-CDA1-AEA1F7B93E4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C4D72C1-BDAE-45FE-B00C-486F9D7AA438}"/>
              </a:ext>
            </a:extLst>
          </p:cNvPr>
          <p:cNvSpPr>
            <a:spLocks noGrp="1"/>
          </p:cNvSpPr>
          <p:nvPr>
            <p:ph type="title"/>
          </p:nvPr>
        </p:nvSpPr>
        <p:spPr>
          <a:xfrm>
            <a:off x="457199" y="274320"/>
            <a:ext cx="11221453" cy="513844"/>
          </a:xfrm>
        </p:spPr>
        <p:txBody>
          <a:bodyPr/>
          <a:lstStyle/>
          <a:p>
            <a:r>
              <a:rPr lang="en-US" sz="3600" b="1">
                <a:latin typeface="Roboto"/>
                <a:ea typeface="Roboto"/>
                <a:cs typeface="Roboto"/>
              </a:rPr>
              <a:t>Subjective &amp; Objective Thinking</a:t>
            </a:r>
            <a:endParaRPr lang="en-US" sz="3600" b="1"/>
          </a:p>
        </p:txBody>
      </p:sp>
      <p:sp>
        <p:nvSpPr>
          <p:cNvPr id="12" name="Text Placeholder 11">
            <a:extLst>
              <a:ext uri="{FF2B5EF4-FFF2-40B4-BE49-F238E27FC236}">
                <a16:creationId xmlns:a16="http://schemas.microsoft.com/office/drawing/2014/main" id="{889CAA4F-12D1-3A51-F117-8885CA7B7A89}"/>
              </a:ext>
            </a:extLst>
          </p:cNvPr>
          <p:cNvSpPr>
            <a:spLocks noGrp="1"/>
          </p:cNvSpPr>
          <p:nvPr>
            <p:ph type="body" idx="1"/>
          </p:nvPr>
        </p:nvSpPr>
        <p:spPr>
          <a:xfrm>
            <a:off x="457200" y="1097280"/>
            <a:ext cx="5157787" cy="513844"/>
          </a:xfrm>
        </p:spPr>
        <p:txBody>
          <a:bodyPr/>
          <a:lstStyle/>
          <a:p>
            <a:r>
              <a:rPr lang="en-US" sz="3600">
                <a:latin typeface="Roboto"/>
                <a:ea typeface="Roboto"/>
                <a:cs typeface="Roboto"/>
              </a:rPr>
              <a:t>Subjective</a:t>
            </a:r>
            <a:endParaRPr lang="en-US" sz="3600"/>
          </a:p>
        </p:txBody>
      </p:sp>
      <p:sp>
        <p:nvSpPr>
          <p:cNvPr id="13" name="Text Placeholder 12">
            <a:extLst>
              <a:ext uri="{FF2B5EF4-FFF2-40B4-BE49-F238E27FC236}">
                <a16:creationId xmlns:a16="http://schemas.microsoft.com/office/drawing/2014/main" id="{1379A7F0-AFEA-F7CF-027E-9AB5F44B0452}"/>
              </a:ext>
            </a:extLst>
          </p:cNvPr>
          <p:cNvSpPr>
            <a:spLocks noGrp="1"/>
          </p:cNvSpPr>
          <p:nvPr>
            <p:ph type="body" sz="quarter" idx="3"/>
          </p:nvPr>
        </p:nvSpPr>
        <p:spPr>
          <a:xfrm>
            <a:off x="6505401" y="1097280"/>
            <a:ext cx="5183188" cy="513844"/>
          </a:xfrm>
        </p:spPr>
        <p:txBody>
          <a:bodyPr/>
          <a:lstStyle/>
          <a:p>
            <a:r>
              <a:rPr lang="en-US" sz="3600">
                <a:latin typeface="Roboto"/>
                <a:ea typeface="Roboto"/>
                <a:cs typeface="Roboto"/>
              </a:rPr>
              <a:t>Objective</a:t>
            </a:r>
            <a:endParaRPr lang="en-US" sz="3600"/>
          </a:p>
        </p:txBody>
      </p:sp>
      <p:sp>
        <p:nvSpPr>
          <p:cNvPr id="14" name="Content Placeholder 13">
            <a:extLst>
              <a:ext uri="{FF2B5EF4-FFF2-40B4-BE49-F238E27FC236}">
                <a16:creationId xmlns:a16="http://schemas.microsoft.com/office/drawing/2014/main" id="{1A058847-7B16-899F-173A-2D6D0B5455B8}"/>
              </a:ext>
            </a:extLst>
          </p:cNvPr>
          <p:cNvSpPr>
            <a:spLocks noGrp="1"/>
          </p:cNvSpPr>
          <p:nvPr>
            <p:ph sz="quarter" idx="14"/>
          </p:nvPr>
        </p:nvSpPr>
        <p:spPr>
          <a:xfrm>
            <a:off x="457200" y="1754898"/>
            <a:ext cx="5157787" cy="4365715"/>
          </a:xfrm>
        </p:spPr>
        <p:txBody>
          <a:bodyPr vert="horz" lIns="0" tIns="0" rIns="0" bIns="0" rtlCol="0" anchor="t">
            <a:noAutofit/>
          </a:bodyPr>
          <a:lstStyle/>
          <a:p>
            <a:r>
              <a:rPr lang="en-US" sz="2600" dirty="0">
                <a:latin typeface="Roboto"/>
                <a:ea typeface="Roboto"/>
                <a:cs typeface="Roboto"/>
              </a:rPr>
              <a:t>Based on or influenced by personal feelings, preferences, or opinions</a:t>
            </a:r>
            <a:endParaRPr lang="en-US" sz="2600" dirty="0" err="1"/>
          </a:p>
          <a:p>
            <a:pPr lvl="3" fontAlgn="t"/>
            <a:endParaRPr lang="en-US" sz="2000">
              <a:latin typeface="Roboto"/>
              <a:ea typeface="Roboto"/>
              <a:cs typeface="Roboto"/>
            </a:endParaRPr>
          </a:p>
          <a:p>
            <a:pPr lvl="3" fontAlgn="t"/>
            <a:r>
              <a:rPr lang="en-US" sz="2400" dirty="0">
                <a:latin typeface="Roboto"/>
                <a:ea typeface="Roboto"/>
                <a:cs typeface="Roboto"/>
              </a:rPr>
              <a:t>Qualitative</a:t>
            </a:r>
            <a:endParaRPr lang="en-US" sz="2400" dirty="0"/>
          </a:p>
        </p:txBody>
      </p:sp>
      <p:sp>
        <p:nvSpPr>
          <p:cNvPr id="15" name="Content Placeholder 14">
            <a:extLst>
              <a:ext uri="{FF2B5EF4-FFF2-40B4-BE49-F238E27FC236}">
                <a16:creationId xmlns:a16="http://schemas.microsoft.com/office/drawing/2014/main" id="{6C5F7B16-46C2-5DE9-879A-5151B27E9132}"/>
              </a:ext>
            </a:extLst>
          </p:cNvPr>
          <p:cNvSpPr>
            <a:spLocks noGrp="1"/>
          </p:cNvSpPr>
          <p:nvPr>
            <p:ph sz="quarter" idx="15"/>
          </p:nvPr>
        </p:nvSpPr>
        <p:spPr>
          <a:xfrm>
            <a:off x="6508257" y="1721281"/>
            <a:ext cx="5181600" cy="4354509"/>
          </a:xfrm>
        </p:spPr>
        <p:txBody>
          <a:bodyPr vert="horz" lIns="0" tIns="0" rIns="0" bIns="0" rtlCol="0" anchor="t">
            <a:noAutofit/>
          </a:bodyPr>
          <a:lstStyle/>
          <a:p>
            <a:r>
              <a:rPr lang="en-US" sz="2600" dirty="0">
                <a:latin typeface="Roboto"/>
                <a:ea typeface="Roboto"/>
                <a:cs typeface="Roboto"/>
              </a:rPr>
              <a:t>Considering and representing with facts and data. Not influenced by opinions or feeling.</a:t>
            </a:r>
            <a:endParaRPr lang="en-US" sz="2600"/>
          </a:p>
          <a:p>
            <a:pPr marL="834390" lvl="3" indent="-285750">
              <a:buFont typeface="Arial"/>
            </a:pPr>
            <a:r>
              <a:rPr lang="en-US" sz="2400" dirty="0">
                <a:latin typeface="Roboto"/>
                <a:ea typeface="Roboto"/>
                <a:cs typeface="Roboto"/>
              </a:rPr>
              <a:t>Quantitative</a:t>
            </a:r>
            <a:endParaRPr lang="en-US"/>
          </a:p>
        </p:txBody>
      </p:sp>
      <p:sp>
        <p:nvSpPr>
          <p:cNvPr id="8" name="Footer Placeholder 7">
            <a:extLst>
              <a:ext uri="{FF2B5EF4-FFF2-40B4-BE49-F238E27FC236}">
                <a16:creationId xmlns:a16="http://schemas.microsoft.com/office/drawing/2014/main" id="{6EB382B2-9972-F91F-46E1-389F86AEA950}"/>
              </a:ext>
            </a:extLst>
          </p:cNvPr>
          <p:cNvSpPr>
            <a:spLocks noGrp="1"/>
          </p:cNvSpPr>
          <p:nvPr>
            <p:ph type="ftr" sz="quarter" idx="16"/>
          </p:nvPr>
        </p:nvSpPr>
        <p:spPr>
          <a:xfrm>
            <a:off x="7563853" y="6356351"/>
            <a:ext cx="4114800" cy="320348"/>
          </a:xfrm>
        </p:spPr>
        <p:txBody>
          <a:bodyPr/>
          <a:lstStyle/>
          <a:p>
            <a:r>
              <a:rPr lang="en-US"/>
              <a:t>firstinspires.org</a:t>
            </a:r>
          </a:p>
        </p:txBody>
      </p:sp>
      <p:sp>
        <p:nvSpPr>
          <p:cNvPr id="7" name="Slide Number Placeholder 6">
            <a:extLst>
              <a:ext uri="{FF2B5EF4-FFF2-40B4-BE49-F238E27FC236}">
                <a16:creationId xmlns:a16="http://schemas.microsoft.com/office/drawing/2014/main" id="{3AEA4713-C13F-B1CA-E510-D538B5654F55}"/>
              </a:ext>
            </a:extLst>
          </p:cNvPr>
          <p:cNvSpPr>
            <a:spLocks noGrp="1"/>
          </p:cNvSpPr>
          <p:nvPr>
            <p:ph type="sldNum" sz="quarter" idx="4"/>
          </p:nvPr>
        </p:nvSpPr>
        <p:spPr>
          <a:xfrm>
            <a:off x="4692316" y="6356351"/>
            <a:ext cx="2743200" cy="320348"/>
          </a:xfrm>
        </p:spPr>
        <p:txBody>
          <a:bodyPr/>
          <a:lstStyle/>
          <a:p>
            <a:fld id="{8632EC4B-D3DA-F444-B9AF-BB2681E4E5BB}" type="slidenum">
              <a:rPr lang="en-US" smtClean="0"/>
              <a:pPr/>
              <a:t>5</a:t>
            </a:fld>
            <a:endParaRPr lang="en-US"/>
          </a:p>
        </p:txBody>
      </p:sp>
      <p:graphicFrame>
        <p:nvGraphicFramePr>
          <p:cNvPr id="3" name="Table 2">
            <a:extLst>
              <a:ext uri="{FF2B5EF4-FFF2-40B4-BE49-F238E27FC236}">
                <a16:creationId xmlns:a16="http://schemas.microsoft.com/office/drawing/2014/main" id="{AE8FB7FC-873F-CE54-5F4A-E3AF4AE85DA4}"/>
              </a:ext>
            </a:extLst>
          </p:cNvPr>
          <p:cNvGraphicFramePr>
            <a:graphicFrameLocks noGrp="1"/>
          </p:cNvGraphicFramePr>
          <p:nvPr>
            <p:extLst>
              <p:ext uri="{D42A27DB-BD31-4B8C-83A1-F6EECF244321}">
                <p14:modId xmlns:p14="http://schemas.microsoft.com/office/powerpoint/2010/main" val="2622527991"/>
              </p:ext>
            </p:extLst>
          </p:nvPr>
        </p:nvGraphicFramePr>
        <p:xfrm>
          <a:off x="890246" y="3425319"/>
          <a:ext cx="4279801" cy="2377440"/>
        </p:xfrm>
        <a:graphic>
          <a:graphicData uri="http://schemas.openxmlformats.org/drawingml/2006/table">
            <a:tbl>
              <a:tblPr firstRow="1" bandRow="1">
                <a:tableStyleId>{5C22544A-7EE6-4342-B048-85BDC9FD1C3A}</a:tableStyleId>
              </a:tblPr>
              <a:tblGrid>
                <a:gridCol w="4279801">
                  <a:extLst>
                    <a:ext uri="{9D8B030D-6E8A-4147-A177-3AD203B41FA5}">
                      <a16:colId xmlns:a16="http://schemas.microsoft.com/office/drawing/2014/main" val="3164530446"/>
                    </a:ext>
                  </a:extLst>
                </a:gridCol>
              </a:tblGrid>
              <a:tr h="370840">
                <a:tc>
                  <a:txBody>
                    <a:bodyPr/>
                    <a:lstStyle/>
                    <a:p>
                      <a:pPr algn="ctr"/>
                      <a:r>
                        <a:rPr lang="en-US" sz="2400"/>
                        <a:t>Subjective Data Examples</a:t>
                      </a:r>
                    </a:p>
                  </a:txBody>
                  <a:tcPr/>
                </a:tc>
                <a:extLst>
                  <a:ext uri="{0D108BD9-81ED-4DB2-BD59-A6C34878D82A}">
                    <a16:rowId xmlns:a16="http://schemas.microsoft.com/office/drawing/2014/main" val="4070679409"/>
                  </a:ext>
                </a:extLst>
              </a:tr>
              <a:tr h="370840">
                <a:tc>
                  <a:txBody>
                    <a:bodyPr/>
                    <a:lstStyle/>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-Cleanliness of pit</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-Bumper quality</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-Electrical/mechanical robustness</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-Maneuverability</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-Driver skill</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-Robot ability</a:t>
                      </a:r>
                      <a:endParaRPr lang="en-US" sz="2000" b="0" i="0" u="none" strike="noStrike" kern="1200">
                        <a:solidFill>
                          <a:srgbClr val="000000"/>
                        </a:solidFill>
                        <a:latin typeface="Roboto"/>
                        <a:ea typeface="+mn-ea"/>
                        <a:cs typeface="+mn-cs"/>
                      </a:endParaRPr>
                    </a:p>
                  </a:txBody>
                  <a:tcPr/>
                </a:tc>
                <a:extLst>
                  <a:ext uri="{0D108BD9-81ED-4DB2-BD59-A6C34878D82A}">
                    <a16:rowId xmlns:a16="http://schemas.microsoft.com/office/drawing/2014/main" val="5204954"/>
                  </a:ext>
                </a:extLst>
              </a:tr>
            </a:tbl>
          </a:graphicData>
        </a:graphic>
      </p:graphicFrame>
      <p:graphicFrame>
        <p:nvGraphicFramePr>
          <p:cNvPr id="4" name="Table 3">
            <a:extLst>
              <a:ext uri="{FF2B5EF4-FFF2-40B4-BE49-F238E27FC236}">
                <a16:creationId xmlns:a16="http://schemas.microsoft.com/office/drawing/2014/main" id="{F875842F-5D25-475B-8F5B-6DEF7B5CDC3A}"/>
              </a:ext>
            </a:extLst>
          </p:cNvPr>
          <p:cNvGraphicFramePr>
            <a:graphicFrameLocks noGrp="1"/>
          </p:cNvGraphicFramePr>
          <p:nvPr>
            <p:extLst>
              <p:ext uri="{D42A27DB-BD31-4B8C-83A1-F6EECF244321}">
                <p14:modId xmlns:p14="http://schemas.microsoft.com/office/powerpoint/2010/main" val="1701505997"/>
              </p:ext>
            </p:extLst>
          </p:nvPr>
        </p:nvGraphicFramePr>
        <p:xfrm>
          <a:off x="6931907" y="3404175"/>
          <a:ext cx="4279801" cy="2428875"/>
        </p:xfrm>
        <a:graphic>
          <a:graphicData uri="http://schemas.openxmlformats.org/drawingml/2006/table">
            <a:tbl>
              <a:tblPr firstRow="1" bandRow="1">
                <a:tableStyleId>{5C22544A-7EE6-4342-B048-85BDC9FD1C3A}</a:tableStyleId>
              </a:tblPr>
              <a:tblGrid>
                <a:gridCol w="4279801">
                  <a:extLst>
                    <a:ext uri="{9D8B030D-6E8A-4147-A177-3AD203B41FA5}">
                      <a16:colId xmlns:a16="http://schemas.microsoft.com/office/drawing/2014/main" val="3164530446"/>
                    </a:ext>
                  </a:extLst>
                </a:gridCol>
              </a:tblGrid>
              <a:tr h="370840">
                <a:tc>
                  <a:txBody>
                    <a:bodyPr/>
                    <a:lstStyle/>
                    <a:p>
                      <a:pPr algn="ctr"/>
                      <a:r>
                        <a:rPr lang="en-US" sz="2400"/>
                        <a:t>Objective Data Examples</a:t>
                      </a:r>
                    </a:p>
                  </a:txBody>
                  <a:tcPr/>
                </a:tc>
                <a:extLst>
                  <a:ext uri="{0D108BD9-81ED-4DB2-BD59-A6C34878D82A}">
                    <a16:rowId xmlns:a16="http://schemas.microsoft.com/office/drawing/2014/main" val="4070679409"/>
                  </a:ext>
                </a:extLst>
              </a:tr>
              <a:tr h="1971675">
                <a:tc>
                  <a:txBody>
                    <a:bodyPr/>
                    <a:lstStyle/>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-Number of game pieces scored</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-Auto routine</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-Number of batteries</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-Balanced in end game</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-Robot weight</a:t>
                      </a:r>
                      <a:endParaRPr lang="en-US" sz="2000" b="0" i="0" u="none" strike="noStrike" kern="1200">
                        <a:solidFill>
                          <a:srgbClr val="000000"/>
                        </a:solidFill>
                        <a:latin typeface="Roboto"/>
                        <a:ea typeface="+mn-ea"/>
                        <a:cs typeface="+mn-cs"/>
                      </a:endParaRPr>
                    </a:p>
                    <a:p>
                      <a:pPr lvl="0" algn="l">
                        <a:lnSpc>
                          <a:spcPct val="100000"/>
                        </a:lnSpc>
                        <a:spcBef>
                          <a:spcPts val="0"/>
                        </a:spcBef>
                        <a:spcAft>
                          <a:spcPts val="0"/>
                        </a:spcAft>
                        <a:buNone/>
                      </a:pPr>
                      <a:r>
                        <a:rPr lang="en-US" sz="2000" b="0" i="0" u="none" strike="noStrike" kern="1200" noProof="0">
                          <a:solidFill>
                            <a:srgbClr val="000000"/>
                          </a:solidFill>
                          <a:latin typeface="Roboto"/>
                          <a:ea typeface="+mn-ea"/>
                          <a:cs typeface="+mn-cs"/>
                        </a:rPr>
                        <a:t>-Drivetrain type</a:t>
                      </a:r>
                      <a:endParaRPr lang="en-US" sz="2000" b="0" i="0" u="none" strike="noStrike" kern="1200">
                        <a:solidFill>
                          <a:srgbClr val="000000"/>
                        </a:solidFill>
                        <a:latin typeface="Roboto"/>
                        <a:ea typeface="+mn-ea"/>
                        <a:cs typeface="+mn-cs"/>
                      </a:endParaRPr>
                    </a:p>
                  </a:txBody>
                  <a:tcPr/>
                </a:tc>
                <a:extLst>
                  <a:ext uri="{0D108BD9-81ED-4DB2-BD59-A6C34878D82A}">
                    <a16:rowId xmlns:a16="http://schemas.microsoft.com/office/drawing/2014/main" val="5204954"/>
                  </a:ext>
                </a:extLst>
              </a:tr>
            </a:tbl>
          </a:graphicData>
        </a:graphic>
      </p:graphicFrame>
    </p:spTree>
    <p:extLst>
      <p:ext uri="{BB962C8B-B14F-4D97-AF65-F5344CB8AC3E}">
        <p14:creationId xmlns:p14="http://schemas.microsoft.com/office/powerpoint/2010/main" val="1335277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CCC93-BC01-C60B-56D8-8F9193EF3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F5E07-C4B1-B724-4F46-0BF27365A6D2}"/>
              </a:ext>
            </a:extLst>
          </p:cNvPr>
          <p:cNvSpPr>
            <a:spLocks noGrp="1"/>
          </p:cNvSpPr>
          <p:nvPr>
            <p:ph type="title"/>
          </p:nvPr>
        </p:nvSpPr>
        <p:spPr>
          <a:xfrm>
            <a:off x="457200" y="274320"/>
            <a:ext cx="9515198" cy="561976"/>
          </a:xfrm>
        </p:spPr>
        <p:txBody>
          <a:bodyPr/>
          <a:lstStyle/>
          <a:p>
            <a:r>
              <a:rPr lang="en-US" sz="3600" b="1">
                <a:latin typeface="Roboto"/>
                <a:ea typeface="Roboto"/>
                <a:cs typeface="Roboto"/>
              </a:rPr>
              <a:t>Understanding &amp; Allocating Resources</a:t>
            </a:r>
            <a:endParaRPr lang="en-US" sz="3600" b="1"/>
          </a:p>
        </p:txBody>
      </p:sp>
      <p:sp>
        <p:nvSpPr>
          <p:cNvPr id="4" name="Footer Placeholder 3">
            <a:extLst>
              <a:ext uri="{FF2B5EF4-FFF2-40B4-BE49-F238E27FC236}">
                <a16:creationId xmlns:a16="http://schemas.microsoft.com/office/drawing/2014/main" id="{F39F7349-FF06-1B8A-6490-4F5FD7C55EF9}"/>
              </a:ext>
            </a:extLst>
          </p:cNvPr>
          <p:cNvSpPr>
            <a:spLocks noGrp="1"/>
          </p:cNvSpPr>
          <p:nvPr>
            <p:ph type="ftr" sz="quarter" idx="3"/>
          </p:nvPr>
        </p:nvSpPr>
        <p:spPr>
          <a:xfrm>
            <a:off x="7563853" y="6356351"/>
            <a:ext cx="4114800" cy="320348"/>
          </a:xfrm>
        </p:spPr>
        <p:txBody>
          <a:bodyPr/>
          <a:lstStyle/>
          <a:p>
            <a:r>
              <a:rPr lang="en-US"/>
              <a:t>firstinspires.org</a:t>
            </a:r>
          </a:p>
        </p:txBody>
      </p:sp>
      <p:sp>
        <p:nvSpPr>
          <p:cNvPr id="5" name="Slide Number Placeholder 4">
            <a:extLst>
              <a:ext uri="{FF2B5EF4-FFF2-40B4-BE49-F238E27FC236}">
                <a16:creationId xmlns:a16="http://schemas.microsoft.com/office/drawing/2014/main" id="{A323DB53-1A1F-8CA0-6C25-402163691394}"/>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6</a:t>
            </a:fld>
            <a:endParaRPr lang="en-US"/>
          </a:p>
        </p:txBody>
      </p:sp>
      <p:sp>
        <p:nvSpPr>
          <p:cNvPr id="3" name="Content Placeholder 2">
            <a:extLst>
              <a:ext uri="{FF2B5EF4-FFF2-40B4-BE49-F238E27FC236}">
                <a16:creationId xmlns:a16="http://schemas.microsoft.com/office/drawing/2014/main" id="{E255A328-B869-C894-584F-3869CF44B690}"/>
              </a:ext>
            </a:extLst>
          </p:cNvPr>
          <p:cNvSpPr>
            <a:spLocks noGrp="1"/>
          </p:cNvSpPr>
          <p:nvPr>
            <p:ph type="body" sz="quarter" idx="10"/>
          </p:nvPr>
        </p:nvSpPr>
        <p:spPr>
          <a:xfrm>
            <a:off x="457200" y="1096963"/>
            <a:ext cx="11222038" cy="5003800"/>
          </a:xfrm>
        </p:spPr>
        <p:txBody>
          <a:bodyPr vert="horz" lIns="0" tIns="0" rIns="0" bIns="0" rtlCol="0" anchor="t">
            <a:noAutofit/>
          </a:bodyPr>
          <a:lstStyle/>
          <a:p>
            <a:pPr lvl="1"/>
            <a:r>
              <a:rPr lang="en-US" sz="1800">
                <a:latin typeface="Roboto"/>
                <a:ea typeface="Roboto"/>
                <a:cs typeface="Roboto"/>
              </a:rPr>
              <a:t>Mutual understanding of your team's resources enables team members </a:t>
            </a:r>
            <a:endParaRPr lang="en-US" sz="1800"/>
          </a:p>
        </p:txBody>
      </p:sp>
      <p:graphicFrame>
        <p:nvGraphicFramePr>
          <p:cNvPr id="6" name="Table 5">
            <a:extLst>
              <a:ext uri="{FF2B5EF4-FFF2-40B4-BE49-F238E27FC236}">
                <a16:creationId xmlns:a16="http://schemas.microsoft.com/office/drawing/2014/main" id="{782FA430-A474-03C8-CDF6-FC3B9036FFDC}"/>
              </a:ext>
            </a:extLst>
          </p:cNvPr>
          <p:cNvGraphicFramePr>
            <a:graphicFrameLocks noGrp="1"/>
          </p:cNvGraphicFramePr>
          <p:nvPr>
            <p:extLst>
              <p:ext uri="{D42A27DB-BD31-4B8C-83A1-F6EECF244321}">
                <p14:modId xmlns:p14="http://schemas.microsoft.com/office/powerpoint/2010/main" val="1114658560"/>
              </p:ext>
            </p:extLst>
          </p:nvPr>
        </p:nvGraphicFramePr>
        <p:xfrm>
          <a:off x="837790" y="1466528"/>
          <a:ext cx="10452251" cy="4762029"/>
        </p:xfrm>
        <a:graphic>
          <a:graphicData uri="http://schemas.openxmlformats.org/drawingml/2006/table">
            <a:tbl>
              <a:tblPr firstRow="1" bandRow="1">
                <a:tableStyleId>{5C22544A-7EE6-4342-B048-85BDC9FD1C3A}</a:tableStyleId>
              </a:tblPr>
              <a:tblGrid>
                <a:gridCol w="2677950">
                  <a:extLst>
                    <a:ext uri="{9D8B030D-6E8A-4147-A177-3AD203B41FA5}">
                      <a16:colId xmlns:a16="http://schemas.microsoft.com/office/drawing/2014/main" val="760228921"/>
                    </a:ext>
                  </a:extLst>
                </a:gridCol>
                <a:gridCol w="2477397">
                  <a:extLst>
                    <a:ext uri="{9D8B030D-6E8A-4147-A177-3AD203B41FA5}">
                      <a16:colId xmlns:a16="http://schemas.microsoft.com/office/drawing/2014/main" val="2640250189"/>
                    </a:ext>
                  </a:extLst>
                </a:gridCol>
                <a:gridCol w="2642555">
                  <a:extLst>
                    <a:ext uri="{9D8B030D-6E8A-4147-A177-3AD203B41FA5}">
                      <a16:colId xmlns:a16="http://schemas.microsoft.com/office/drawing/2014/main" val="3942946985"/>
                    </a:ext>
                  </a:extLst>
                </a:gridCol>
                <a:gridCol w="2654349">
                  <a:extLst>
                    <a:ext uri="{9D8B030D-6E8A-4147-A177-3AD203B41FA5}">
                      <a16:colId xmlns:a16="http://schemas.microsoft.com/office/drawing/2014/main" val="1593192311"/>
                    </a:ext>
                  </a:extLst>
                </a:gridCol>
              </a:tblGrid>
              <a:tr h="525465">
                <a:tc>
                  <a:txBody>
                    <a:bodyPr/>
                    <a:lstStyle/>
                    <a:p>
                      <a:pPr algn="ctr"/>
                      <a:r>
                        <a:rPr lang="en-US" sz="2600"/>
                        <a:t>MONEY</a:t>
                      </a:r>
                    </a:p>
                  </a:txBody>
                  <a:tcPr/>
                </a:tc>
                <a:tc>
                  <a:txBody>
                    <a:bodyPr/>
                    <a:lstStyle/>
                    <a:p>
                      <a:pPr lvl="0" algn="ctr">
                        <a:buNone/>
                      </a:pPr>
                      <a:r>
                        <a:rPr lang="en-US" sz="2600"/>
                        <a:t>TIME</a:t>
                      </a:r>
                    </a:p>
                  </a:txBody>
                  <a:tcPr/>
                </a:tc>
                <a:tc>
                  <a:txBody>
                    <a:bodyPr/>
                    <a:lstStyle/>
                    <a:p>
                      <a:pPr algn="ctr"/>
                      <a:r>
                        <a:rPr lang="en-US" sz="2600"/>
                        <a:t>KNOWLEDGE</a:t>
                      </a:r>
                    </a:p>
                  </a:txBody>
                  <a:tcPr/>
                </a:tc>
                <a:tc>
                  <a:txBody>
                    <a:bodyPr/>
                    <a:lstStyle/>
                    <a:p>
                      <a:pPr algn="ctr"/>
                      <a:r>
                        <a:rPr lang="en-US" sz="2600"/>
                        <a:t>SPACE</a:t>
                      </a:r>
                    </a:p>
                  </a:txBody>
                  <a:tcPr/>
                </a:tc>
                <a:extLst>
                  <a:ext uri="{0D108BD9-81ED-4DB2-BD59-A6C34878D82A}">
                    <a16:rowId xmlns:a16="http://schemas.microsoft.com/office/drawing/2014/main" val="2074489961"/>
                  </a:ext>
                </a:extLst>
              </a:tr>
              <a:tr h="4236564">
                <a:tc>
                  <a:txBody>
                    <a:bodyPr/>
                    <a:lstStyle/>
                    <a:p>
                      <a:pPr lvl="0" algn="ctr">
                        <a:lnSpc>
                          <a:spcPct val="100000"/>
                        </a:lnSpc>
                        <a:spcBef>
                          <a:spcPts val="0"/>
                        </a:spcBef>
                        <a:spcAft>
                          <a:spcPts val="0"/>
                        </a:spcAft>
                        <a:buNone/>
                      </a:pPr>
                      <a:r>
                        <a:rPr lang="en-US" sz="1800" kern="1200" noProof="0" dirty="0">
                          <a:solidFill>
                            <a:schemeClr val="dk1"/>
                          </a:solidFill>
                          <a:latin typeface="+mn-lt"/>
                          <a:ea typeface="+mn-ea"/>
                          <a:cs typeface="+mn-cs"/>
                        </a:rPr>
                        <a:t>Robot Budget</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Shipping expenses - faster costs more</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Small batch vs large batch COTs/stock orders</a:t>
                      </a:r>
                      <a:br>
                        <a:rPr lang="en-US" sz="1800" kern="1200" dirty="0">
                          <a:solidFill>
                            <a:srgbClr val="000000"/>
                          </a:solidFill>
                          <a:latin typeface="+mn-lt"/>
                          <a:ea typeface="+mn-ea"/>
                          <a:cs typeface="+mn-cs"/>
                        </a:rPr>
                      </a:b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How quickly can you access your money?</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txBody>
                  <a:tcPr/>
                </a:tc>
                <a:tc>
                  <a:txBody>
                    <a:bodyPr/>
                    <a:lstStyle/>
                    <a:p>
                      <a:pPr lvl="0" algn="ctr">
                        <a:lnSpc>
                          <a:spcPct val="100000"/>
                        </a:lnSpc>
                        <a:spcBef>
                          <a:spcPts val="0"/>
                        </a:spcBef>
                        <a:spcAft>
                          <a:spcPts val="0"/>
                        </a:spcAft>
                        <a:buNone/>
                      </a:pPr>
                      <a:r>
                        <a:rPr lang="en-US" sz="1800" kern="1200" noProof="0">
                          <a:solidFill>
                            <a:schemeClr val="dk1"/>
                          </a:solidFill>
                          <a:latin typeface="+mn-lt"/>
                          <a:ea typeface="+mn-ea"/>
                          <a:cs typeface="+mn-cs"/>
                        </a:rPr>
                        <a:t>Your most valuable and limited resource</a:t>
                      </a:r>
                      <a:endParaRPr lang="en-US" sz="1800" kern="1200">
                        <a:solidFill>
                          <a:schemeClr val="dk1"/>
                        </a:solidFill>
                        <a:latin typeface="+mn-lt"/>
                        <a:ea typeface="+mn-ea"/>
                        <a:cs typeface="+mn-cs"/>
                      </a:endParaRPr>
                    </a:p>
                    <a:p>
                      <a:pPr lvl="0" algn="l">
                        <a:lnSpc>
                          <a:spcPct val="100000"/>
                        </a:lnSpc>
                        <a:spcBef>
                          <a:spcPts val="0"/>
                        </a:spcBef>
                        <a:spcAft>
                          <a:spcPts val="0"/>
                        </a:spcAft>
                        <a:buNone/>
                      </a:pPr>
                      <a:endParaRPr lang="en-US" sz="1800" kern="1200">
                        <a:solidFill>
                          <a:srgbClr val="000000"/>
                        </a:solidFill>
                        <a:latin typeface="+mn-lt"/>
                        <a:ea typeface="+mn-ea"/>
                        <a:cs typeface="+mn-cs"/>
                      </a:endParaRPr>
                    </a:p>
                    <a:p>
                      <a:pPr lvl="0" algn="ctr">
                        <a:lnSpc>
                          <a:spcPct val="100000"/>
                        </a:lnSpc>
                        <a:spcBef>
                          <a:spcPts val="0"/>
                        </a:spcBef>
                        <a:spcAft>
                          <a:spcPts val="0"/>
                        </a:spcAft>
                        <a:buNone/>
                      </a:pPr>
                      <a:r>
                        <a:rPr lang="en-US" sz="1800" kern="1200" noProof="0">
                          <a:solidFill>
                            <a:schemeClr val="dk1"/>
                          </a:solidFill>
                          <a:latin typeface="+mn-lt"/>
                          <a:ea typeface="+mn-ea"/>
                          <a:cs typeface="+mn-cs"/>
                        </a:rPr>
                        <a:t>How often do you meet?</a:t>
                      </a:r>
                      <a:br>
                        <a:rPr lang="en-US" sz="1800" kern="1200">
                          <a:solidFill>
                            <a:srgbClr val="000000"/>
                          </a:solidFill>
                          <a:latin typeface="+mn-lt"/>
                          <a:ea typeface="+mn-ea"/>
                          <a:cs typeface="+mn-cs"/>
                        </a:rPr>
                      </a:br>
                      <a:endParaRPr lang="en-US" sz="1800" kern="1200">
                        <a:solidFill>
                          <a:srgbClr val="000000"/>
                        </a:solidFill>
                        <a:latin typeface="+mn-lt"/>
                        <a:ea typeface="+mn-ea"/>
                        <a:cs typeface="+mn-cs"/>
                      </a:endParaRPr>
                    </a:p>
                    <a:p>
                      <a:pPr lvl="0" algn="ctr">
                        <a:lnSpc>
                          <a:spcPct val="100000"/>
                        </a:lnSpc>
                        <a:spcBef>
                          <a:spcPts val="0"/>
                        </a:spcBef>
                        <a:spcAft>
                          <a:spcPts val="0"/>
                        </a:spcAft>
                        <a:buNone/>
                      </a:pPr>
                      <a:r>
                        <a:rPr lang="en-US" sz="1800" kern="1200" noProof="0">
                          <a:solidFill>
                            <a:schemeClr val="dk1"/>
                          </a:solidFill>
                          <a:latin typeface="+mn-lt"/>
                          <a:ea typeface="+mn-ea"/>
                          <a:cs typeface="+mn-cs"/>
                        </a:rPr>
                        <a:t>What is completed individually outside of meetings?</a:t>
                      </a:r>
                      <a:endParaRPr lang="en-US" sz="1800" kern="1200">
                        <a:solidFill>
                          <a:schemeClr val="dk1"/>
                        </a:solidFill>
                        <a:latin typeface="+mn-lt"/>
                        <a:ea typeface="+mn-ea"/>
                        <a:cs typeface="+mn-cs"/>
                      </a:endParaRPr>
                    </a:p>
                    <a:p>
                      <a:pPr lvl="0" algn="l">
                        <a:lnSpc>
                          <a:spcPct val="100000"/>
                        </a:lnSpc>
                        <a:spcBef>
                          <a:spcPts val="0"/>
                        </a:spcBef>
                        <a:spcAft>
                          <a:spcPts val="0"/>
                        </a:spcAft>
                        <a:buNone/>
                      </a:pPr>
                      <a:endParaRPr lang="en-US" sz="1800" kern="1200">
                        <a:solidFill>
                          <a:srgbClr val="000000"/>
                        </a:solidFill>
                        <a:latin typeface="+mn-lt"/>
                        <a:ea typeface="+mn-ea"/>
                        <a:cs typeface="+mn-cs"/>
                      </a:endParaRPr>
                    </a:p>
                    <a:p>
                      <a:pPr lvl="0" algn="ctr">
                        <a:lnSpc>
                          <a:spcPct val="100000"/>
                        </a:lnSpc>
                        <a:spcBef>
                          <a:spcPts val="0"/>
                        </a:spcBef>
                        <a:spcAft>
                          <a:spcPts val="0"/>
                        </a:spcAft>
                        <a:buNone/>
                      </a:pPr>
                      <a:r>
                        <a:rPr lang="en-US" sz="1800" kern="1200" noProof="0">
                          <a:solidFill>
                            <a:schemeClr val="dk1"/>
                          </a:solidFill>
                          <a:latin typeface="+mn-lt"/>
                          <a:ea typeface="+mn-ea"/>
                          <a:cs typeface="+mn-cs"/>
                        </a:rPr>
                        <a:t>Build Season Schedule</a:t>
                      </a:r>
                      <a:endParaRPr lang="en-US" sz="1800" kern="1200">
                        <a:solidFill>
                          <a:schemeClr val="dk1"/>
                        </a:solidFill>
                        <a:latin typeface="+mn-lt"/>
                        <a:ea typeface="+mn-ea"/>
                        <a:cs typeface="+mn-cs"/>
                      </a:endParaRPr>
                    </a:p>
                    <a:p>
                      <a:pPr lvl="0" algn="l">
                        <a:lnSpc>
                          <a:spcPct val="100000"/>
                        </a:lnSpc>
                        <a:spcBef>
                          <a:spcPts val="0"/>
                        </a:spcBef>
                        <a:spcAft>
                          <a:spcPts val="0"/>
                        </a:spcAft>
                        <a:buNone/>
                      </a:pPr>
                      <a:endParaRPr lang="en-US" sz="1800" kern="1200">
                        <a:solidFill>
                          <a:srgbClr val="000000"/>
                        </a:solidFill>
                        <a:latin typeface="+mn-lt"/>
                        <a:ea typeface="+mn-ea"/>
                        <a:cs typeface="+mn-cs"/>
                      </a:endParaRPr>
                    </a:p>
                    <a:p>
                      <a:pPr lvl="0" algn="ctr">
                        <a:lnSpc>
                          <a:spcPct val="100000"/>
                        </a:lnSpc>
                        <a:spcBef>
                          <a:spcPts val="0"/>
                        </a:spcBef>
                        <a:spcAft>
                          <a:spcPts val="0"/>
                        </a:spcAft>
                        <a:buNone/>
                      </a:pPr>
                      <a:r>
                        <a:rPr lang="en-US" sz="1800" kern="1200" noProof="0">
                          <a:solidFill>
                            <a:schemeClr val="dk1"/>
                          </a:solidFill>
                          <a:latin typeface="+mn-lt"/>
                          <a:ea typeface="+mn-ea"/>
                          <a:cs typeface="+mn-cs"/>
                        </a:rPr>
                        <a:t>Part fabrication</a:t>
                      </a:r>
                      <a:endParaRPr lang="en-US" sz="1800" kern="1200">
                        <a:solidFill>
                          <a:schemeClr val="dk1"/>
                        </a:solidFill>
                        <a:latin typeface="+mn-lt"/>
                        <a:ea typeface="+mn-ea"/>
                        <a:cs typeface="+mn-cs"/>
                      </a:endParaRPr>
                    </a:p>
                  </a:txBody>
                  <a:tcPr/>
                </a:tc>
                <a:tc>
                  <a:txBody>
                    <a:bodyPr/>
                    <a:lstStyle/>
                    <a:p>
                      <a:pPr lvl="0" algn="ctr">
                        <a:lnSpc>
                          <a:spcPct val="100000"/>
                        </a:lnSpc>
                        <a:spcBef>
                          <a:spcPts val="0"/>
                        </a:spcBef>
                        <a:spcAft>
                          <a:spcPts val="0"/>
                        </a:spcAft>
                        <a:buNone/>
                      </a:pPr>
                      <a:r>
                        <a:rPr lang="en-US" sz="1800" kern="1200" noProof="0" dirty="0">
                          <a:solidFill>
                            <a:schemeClr val="dk1"/>
                          </a:solidFill>
                          <a:latin typeface="+mn-lt"/>
                          <a:ea typeface="+mn-ea"/>
                          <a:cs typeface="+mn-cs"/>
                        </a:rPr>
                        <a:t>From Students</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From Mentors/Coaches</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Offseason preparations</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Machining capabilities</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Previous competition experience</a:t>
                      </a:r>
                    </a:p>
                    <a:p>
                      <a:pPr lvl="0" algn="ctr">
                        <a:lnSpc>
                          <a:spcPct val="100000"/>
                        </a:lnSpc>
                        <a:spcBef>
                          <a:spcPts val="0"/>
                        </a:spcBef>
                        <a:spcAft>
                          <a:spcPts val="0"/>
                        </a:spcAft>
                        <a:buNone/>
                      </a:pPr>
                      <a:endParaRPr lang="en-US" sz="1800" kern="1200" noProof="0" dirty="0">
                        <a:solidFill>
                          <a:schemeClr val="dk1"/>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External Resources</a:t>
                      </a:r>
                      <a:endParaRPr lang="en-US" sz="1800" kern="1200" dirty="0">
                        <a:solidFill>
                          <a:schemeClr val="dk1"/>
                        </a:solidFill>
                        <a:latin typeface="+mn-lt"/>
                        <a:ea typeface="+mn-ea"/>
                        <a:cs typeface="+mn-cs"/>
                      </a:endParaRPr>
                    </a:p>
                  </a:txBody>
                  <a:tcPr/>
                </a:tc>
                <a:tc>
                  <a:txBody>
                    <a:bodyPr/>
                    <a:lstStyle/>
                    <a:p>
                      <a:pPr lvl="0" algn="ctr">
                        <a:lnSpc>
                          <a:spcPct val="100000"/>
                        </a:lnSpc>
                        <a:spcBef>
                          <a:spcPts val="0"/>
                        </a:spcBef>
                        <a:spcAft>
                          <a:spcPts val="0"/>
                        </a:spcAft>
                        <a:buNone/>
                      </a:pPr>
                      <a:r>
                        <a:rPr lang="en-US" sz="1800" kern="1200" noProof="0" dirty="0">
                          <a:solidFill>
                            <a:schemeClr val="dk1"/>
                          </a:solidFill>
                          <a:latin typeface="+mn-lt"/>
                          <a:ea typeface="+mn-ea"/>
                          <a:cs typeface="+mn-cs"/>
                        </a:rPr>
                        <a:t>In-house fabrication capabilities</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Organization</a:t>
                      </a:r>
                      <a:endParaRPr lang="en-US" sz="1800" kern="1200" dirty="0">
                        <a:solidFill>
                          <a:schemeClr val="dk1"/>
                        </a:solidFill>
                        <a:latin typeface="+mn-lt"/>
                        <a:ea typeface="+mn-ea"/>
                        <a:cs typeface="+mn-cs"/>
                      </a:endParaRPr>
                    </a:p>
                    <a:p>
                      <a:pPr lvl="0" algn="l">
                        <a:lnSpc>
                          <a:spcPct val="100000"/>
                        </a:lnSpc>
                        <a:spcBef>
                          <a:spcPts val="0"/>
                        </a:spcBef>
                        <a:spcAft>
                          <a:spcPts val="0"/>
                        </a:spcAft>
                        <a:buNone/>
                      </a:pP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How many people can reasonably work at same time?</a:t>
                      </a:r>
                      <a:br>
                        <a:rPr lang="en-US" sz="1800" kern="1200" dirty="0">
                          <a:solidFill>
                            <a:srgbClr val="000000"/>
                          </a:solidFill>
                          <a:latin typeface="+mn-lt"/>
                          <a:ea typeface="+mn-ea"/>
                          <a:cs typeface="+mn-cs"/>
                        </a:rPr>
                      </a:b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Is meeting time limited due to location?</a:t>
                      </a:r>
                      <a:br>
                        <a:rPr lang="en-US" sz="1800" kern="1200" dirty="0">
                          <a:solidFill>
                            <a:srgbClr val="000000"/>
                          </a:solidFill>
                          <a:latin typeface="+mn-lt"/>
                          <a:ea typeface="+mn-ea"/>
                          <a:cs typeface="+mn-cs"/>
                        </a:rPr>
                      </a:br>
                      <a:endParaRPr lang="en-US" sz="1800" kern="1200" dirty="0">
                        <a:solidFill>
                          <a:srgbClr val="000000"/>
                        </a:solidFill>
                        <a:latin typeface="+mn-lt"/>
                        <a:ea typeface="+mn-ea"/>
                        <a:cs typeface="+mn-cs"/>
                      </a:endParaRPr>
                    </a:p>
                    <a:p>
                      <a:pPr lvl="0" algn="ctr">
                        <a:lnSpc>
                          <a:spcPct val="100000"/>
                        </a:lnSpc>
                        <a:spcBef>
                          <a:spcPts val="0"/>
                        </a:spcBef>
                        <a:spcAft>
                          <a:spcPts val="0"/>
                        </a:spcAft>
                        <a:buNone/>
                      </a:pPr>
                      <a:r>
                        <a:rPr lang="en-US" sz="1800" kern="1200" noProof="0" dirty="0">
                          <a:solidFill>
                            <a:schemeClr val="dk1"/>
                          </a:solidFill>
                          <a:latin typeface="+mn-lt"/>
                          <a:ea typeface="+mn-ea"/>
                          <a:cs typeface="+mn-cs"/>
                        </a:rPr>
                        <a:t>Practice Field</a:t>
                      </a:r>
                      <a:endParaRPr lang="en-US" sz="1800" kern="1200" dirty="0">
                        <a:solidFill>
                          <a:srgbClr val="000000"/>
                        </a:solidFill>
                        <a:latin typeface="+mn-lt"/>
                        <a:ea typeface="+mn-ea"/>
                        <a:cs typeface="+mn-cs"/>
                      </a:endParaRPr>
                    </a:p>
                  </a:txBody>
                  <a:tcPr/>
                </a:tc>
                <a:extLst>
                  <a:ext uri="{0D108BD9-81ED-4DB2-BD59-A6C34878D82A}">
                    <a16:rowId xmlns:a16="http://schemas.microsoft.com/office/drawing/2014/main" val="3886447234"/>
                  </a:ext>
                </a:extLst>
              </a:tr>
            </a:tbl>
          </a:graphicData>
        </a:graphic>
      </p:graphicFrame>
    </p:spTree>
    <p:extLst>
      <p:ext uri="{BB962C8B-B14F-4D97-AF65-F5344CB8AC3E}">
        <p14:creationId xmlns:p14="http://schemas.microsoft.com/office/powerpoint/2010/main" val="39886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61FDE-23BB-0481-BEBE-0EA4E175AA99}"/>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0B7E967A-D811-340B-0895-792B6F308E8D}"/>
              </a:ext>
            </a:extLst>
          </p:cNvPr>
          <p:cNvSpPr>
            <a:spLocks noGrp="1"/>
          </p:cNvSpPr>
          <p:nvPr>
            <p:ph type="body" idx="1"/>
          </p:nvPr>
        </p:nvSpPr>
        <p:spPr>
          <a:xfrm>
            <a:off x="457200" y="220261"/>
            <a:ext cx="5157787" cy="485090"/>
          </a:xfrm>
        </p:spPr>
        <p:txBody>
          <a:bodyPr/>
          <a:lstStyle/>
          <a:p>
            <a:r>
              <a:rPr lang="en-US" sz="3600">
                <a:latin typeface="Roboto"/>
                <a:ea typeface="Roboto"/>
                <a:cs typeface="Roboto"/>
              </a:rPr>
              <a:t>Consensus Building</a:t>
            </a:r>
            <a:endParaRPr lang="en-US"/>
          </a:p>
        </p:txBody>
      </p:sp>
      <p:sp>
        <p:nvSpPr>
          <p:cNvPr id="13" name="Text Placeholder 12">
            <a:extLst>
              <a:ext uri="{FF2B5EF4-FFF2-40B4-BE49-F238E27FC236}">
                <a16:creationId xmlns:a16="http://schemas.microsoft.com/office/drawing/2014/main" id="{78535D7F-5C09-BC75-AD10-6CD0198B6CA2}"/>
              </a:ext>
            </a:extLst>
          </p:cNvPr>
          <p:cNvSpPr>
            <a:spLocks noGrp="1"/>
          </p:cNvSpPr>
          <p:nvPr>
            <p:ph type="body" sz="quarter" idx="3"/>
          </p:nvPr>
        </p:nvSpPr>
        <p:spPr>
          <a:xfrm>
            <a:off x="6505401" y="220261"/>
            <a:ext cx="5183188" cy="485090"/>
          </a:xfrm>
        </p:spPr>
        <p:txBody>
          <a:bodyPr/>
          <a:lstStyle/>
          <a:p>
            <a:r>
              <a:rPr lang="en-US" sz="3600">
                <a:latin typeface="Roboto"/>
                <a:ea typeface="Roboto"/>
                <a:cs typeface="Roboto"/>
              </a:rPr>
              <a:t>Blameless Culture</a:t>
            </a:r>
            <a:endParaRPr lang="en-US"/>
          </a:p>
        </p:txBody>
      </p:sp>
      <p:sp>
        <p:nvSpPr>
          <p:cNvPr id="14" name="Content Placeholder 13">
            <a:extLst>
              <a:ext uri="{FF2B5EF4-FFF2-40B4-BE49-F238E27FC236}">
                <a16:creationId xmlns:a16="http://schemas.microsoft.com/office/drawing/2014/main" id="{12DD8EC9-6C88-5522-A46B-C189B354C358}"/>
              </a:ext>
            </a:extLst>
          </p:cNvPr>
          <p:cNvSpPr>
            <a:spLocks noGrp="1"/>
          </p:cNvSpPr>
          <p:nvPr>
            <p:ph sz="quarter" idx="14"/>
          </p:nvPr>
        </p:nvSpPr>
        <p:spPr>
          <a:xfrm>
            <a:off x="457200" y="992898"/>
            <a:ext cx="5157787" cy="4983941"/>
          </a:xfrm>
        </p:spPr>
        <p:txBody>
          <a:bodyPr vert="horz" lIns="0" tIns="0" rIns="0" bIns="0" rtlCol="0" anchor="t">
            <a:noAutofit/>
          </a:bodyPr>
          <a:lstStyle/>
          <a:p>
            <a:pPr marL="457200" indent="-457200">
              <a:buChar char="•"/>
            </a:pPr>
            <a:r>
              <a:rPr lang="en-US" sz="2400" dirty="0">
                <a:latin typeface="Roboto"/>
                <a:ea typeface="Roboto"/>
                <a:cs typeface="Roboto"/>
              </a:rPr>
              <a:t>The process of consensus building can sometimes take more time than voting/etc. but ensures team members are generally aligned on decisions, which saves time long term.</a:t>
            </a:r>
            <a:endParaRPr lang="en-US" sz="2400" dirty="0"/>
          </a:p>
          <a:p>
            <a:pPr marL="457200" indent="-457200" fontAlgn="t">
              <a:buFont typeface="Arial" panose="020B0604020202020204" pitchFamily="34" charset="0"/>
              <a:buChar char="•"/>
            </a:pPr>
            <a:r>
              <a:rPr lang="en-US" sz="2400" dirty="0">
                <a:latin typeface="Roboto"/>
                <a:ea typeface="Roboto"/>
                <a:cs typeface="Roboto"/>
              </a:rPr>
              <a:t>Making decisions via votes or similar can lead to team members feeling unheard or disregarded.</a:t>
            </a:r>
          </a:p>
          <a:p>
            <a:pPr marL="457200" indent="-457200">
              <a:buChar char="•"/>
            </a:pPr>
            <a:r>
              <a:rPr lang="en-US" sz="2400" dirty="0">
                <a:latin typeface="Roboto"/>
                <a:ea typeface="Roboto"/>
                <a:cs typeface="Roboto"/>
              </a:rPr>
              <a:t>Allows opportunity for a more open &amp; honest discussion of perspectives.</a:t>
            </a:r>
          </a:p>
          <a:p>
            <a:pPr marL="457200" indent="-457200">
              <a:buChar char="•"/>
            </a:pPr>
            <a:endParaRPr lang="en-US" sz="2600" dirty="0"/>
          </a:p>
        </p:txBody>
      </p:sp>
      <p:sp>
        <p:nvSpPr>
          <p:cNvPr id="15" name="Content Placeholder 14">
            <a:extLst>
              <a:ext uri="{FF2B5EF4-FFF2-40B4-BE49-F238E27FC236}">
                <a16:creationId xmlns:a16="http://schemas.microsoft.com/office/drawing/2014/main" id="{67AC1009-BAFD-9BBB-C400-5441D866296D}"/>
              </a:ext>
            </a:extLst>
          </p:cNvPr>
          <p:cNvSpPr>
            <a:spLocks noGrp="1"/>
          </p:cNvSpPr>
          <p:nvPr>
            <p:ph sz="quarter" idx="15"/>
          </p:nvPr>
        </p:nvSpPr>
        <p:spPr>
          <a:xfrm>
            <a:off x="6497052" y="992898"/>
            <a:ext cx="5181600" cy="4365715"/>
          </a:xfrm>
        </p:spPr>
        <p:txBody>
          <a:bodyPr vert="horz" lIns="0" tIns="0" rIns="0" bIns="0" rtlCol="0" anchor="t">
            <a:noAutofit/>
          </a:bodyPr>
          <a:lstStyle/>
          <a:p>
            <a:pPr marL="457200" indent="-457200">
              <a:buChar char="•"/>
            </a:pPr>
            <a:r>
              <a:rPr lang="en-US" sz="2400">
                <a:latin typeface="Roboto"/>
                <a:ea typeface="Roboto"/>
                <a:cs typeface="Roboto"/>
              </a:rPr>
              <a:t>Creating a "blameless culture" involves establishing that failures, mistakes, and errors are typically a result of processes, and never individual people. </a:t>
            </a:r>
            <a:endParaRPr lang="en-US" sz="2400"/>
          </a:p>
          <a:p>
            <a:pPr marL="457200" indent="-457200">
              <a:buChar char="•"/>
            </a:pPr>
            <a:r>
              <a:rPr lang="en-US" sz="2400">
                <a:latin typeface="Roboto"/>
                <a:ea typeface="Roboto"/>
                <a:cs typeface="Roboto"/>
              </a:rPr>
              <a:t>Mistakes are normal and will be made no matter what we do.</a:t>
            </a:r>
          </a:p>
          <a:p>
            <a:pPr marL="457200" indent="-457200">
              <a:buChar char="•"/>
            </a:pPr>
            <a:r>
              <a:rPr lang="en-US" sz="2400">
                <a:latin typeface="Roboto"/>
                <a:ea typeface="Roboto"/>
                <a:cs typeface="Roboto"/>
              </a:rPr>
              <a:t>Enables teams to discuss and identify areas for improvement without assigning blame.</a:t>
            </a:r>
            <a:endParaRPr lang="en-US" sz="2400"/>
          </a:p>
        </p:txBody>
      </p:sp>
      <p:sp>
        <p:nvSpPr>
          <p:cNvPr id="8" name="Footer Placeholder 7">
            <a:extLst>
              <a:ext uri="{FF2B5EF4-FFF2-40B4-BE49-F238E27FC236}">
                <a16:creationId xmlns:a16="http://schemas.microsoft.com/office/drawing/2014/main" id="{06348A13-8E8B-BF18-2231-CDAD0E8CF87C}"/>
              </a:ext>
            </a:extLst>
          </p:cNvPr>
          <p:cNvSpPr>
            <a:spLocks noGrp="1"/>
          </p:cNvSpPr>
          <p:nvPr>
            <p:ph type="ftr" sz="quarter" idx="16"/>
          </p:nvPr>
        </p:nvSpPr>
        <p:spPr>
          <a:xfrm>
            <a:off x="7563853" y="6356351"/>
            <a:ext cx="4114800" cy="320348"/>
          </a:xfrm>
        </p:spPr>
        <p:txBody>
          <a:bodyPr/>
          <a:lstStyle/>
          <a:p>
            <a:r>
              <a:rPr lang="en-US"/>
              <a:t>firstinspires.org</a:t>
            </a:r>
          </a:p>
        </p:txBody>
      </p:sp>
      <p:sp>
        <p:nvSpPr>
          <p:cNvPr id="7" name="Slide Number Placeholder 6">
            <a:extLst>
              <a:ext uri="{FF2B5EF4-FFF2-40B4-BE49-F238E27FC236}">
                <a16:creationId xmlns:a16="http://schemas.microsoft.com/office/drawing/2014/main" id="{21332E9E-BCD8-665F-467E-8D4652D89CA4}"/>
              </a:ext>
            </a:extLst>
          </p:cNvPr>
          <p:cNvSpPr>
            <a:spLocks noGrp="1"/>
          </p:cNvSpPr>
          <p:nvPr>
            <p:ph type="sldNum" sz="quarter" idx="4"/>
          </p:nvPr>
        </p:nvSpPr>
        <p:spPr>
          <a:xfrm>
            <a:off x="4692316" y="6356351"/>
            <a:ext cx="2743200" cy="320348"/>
          </a:xfrm>
        </p:spPr>
        <p:txBody>
          <a:bodyPr/>
          <a:lstStyle/>
          <a:p>
            <a:fld id="{8632EC4B-D3DA-F444-B9AF-BB2681E4E5BB}" type="slidenum">
              <a:rPr lang="en-US" smtClean="0"/>
              <a:pPr/>
              <a:t>7</a:t>
            </a:fld>
            <a:endParaRPr lang="en-US"/>
          </a:p>
        </p:txBody>
      </p:sp>
    </p:spTree>
    <p:extLst>
      <p:ext uri="{BB962C8B-B14F-4D97-AF65-F5344CB8AC3E}">
        <p14:creationId xmlns:p14="http://schemas.microsoft.com/office/powerpoint/2010/main" val="244946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2C147-706B-075C-F9E6-F50BA3CA18B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3C9333B-95C3-D275-8626-7CDB8EB10A9E}"/>
              </a:ext>
            </a:extLst>
          </p:cNvPr>
          <p:cNvSpPr>
            <a:spLocks noGrp="1"/>
          </p:cNvSpPr>
          <p:nvPr>
            <p:ph type="title"/>
          </p:nvPr>
        </p:nvSpPr>
        <p:spPr>
          <a:xfrm>
            <a:off x="457200" y="274320"/>
            <a:ext cx="11213432" cy="561976"/>
          </a:xfrm>
        </p:spPr>
        <p:txBody>
          <a:bodyPr/>
          <a:lstStyle/>
          <a:p>
            <a:r>
              <a:rPr lang="en-US" sz="3600" b="1">
                <a:solidFill>
                  <a:srgbClr val="0066B3"/>
                </a:solidFill>
                <a:latin typeface="Roboto"/>
                <a:ea typeface="Roboto"/>
                <a:cs typeface="Roboto"/>
              </a:rPr>
              <a:t>SMART </a:t>
            </a:r>
            <a:r>
              <a:rPr lang="en-US" sz="3600" b="1">
                <a:solidFill>
                  <a:srgbClr val="000000"/>
                </a:solidFill>
                <a:latin typeface="Roboto"/>
                <a:ea typeface="Roboto"/>
                <a:cs typeface="Roboto"/>
              </a:rPr>
              <a:t>Goals</a:t>
            </a:r>
            <a:endParaRPr lang="en-US" sz="3600" b="1"/>
          </a:p>
        </p:txBody>
      </p:sp>
      <p:sp>
        <p:nvSpPr>
          <p:cNvPr id="7" name="Footer Placeholder 3">
            <a:extLst>
              <a:ext uri="{FF2B5EF4-FFF2-40B4-BE49-F238E27FC236}">
                <a16:creationId xmlns:a16="http://schemas.microsoft.com/office/drawing/2014/main" id="{AA56FC19-60B2-A2F7-8BAB-69B3F0276D80}"/>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8FD7B537-4E49-BD8B-FB77-582F02715350}"/>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8</a:t>
            </a:fld>
            <a:endParaRPr lang="en-US"/>
          </a:p>
        </p:txBody>
      </p:sp>
      <p:graphicFrame>
        <p:nvGraphicFramePr>
          <p:cNvPr id="2" name="Table 1">
            <a:extLst>
              <a:ext uri="{FF2B5EF4-FFF2-40B4-BE49-F238E27FC236}">
                <a16:creationId xmlns:a16="http://schemas.microsoft.com/office/drawing/2014/main" id="{F4BB619F-4F9B-A70C-629F-6192285D20AB}"/>
              </a:ext>
            </a:extLst>
          </p:cNvPr>
          <p:cNvGraphicFramePr>
            <a:graphicFrameLocks noGrp="1"/>
          </p:cNvGraphicFramePr>
          <p:nvPr>
            <p:extLst>
              <p:ext uri="{D42A27DB-BD31-4B8C-83A1-F6EECF244321}">
                <p14:modId xmlns:p14="http://schemas.microsoft.com/office/powerpoint/2010/main" val="2171831212"/>
              </p:ext>
            </p:extLst>
          </p:nvPr>
        </p:nvGraphicFramePr>
        <p:xfrm>
          <a:off x="706581" y="2057400"/>
          <a:ext cx="10710135" cy="3556621"/>
        </p:xfrm>
        <a:graphic>
          <a:graphicData uri="http://schemas.openxmlformats.org/drawingml/2006/table">
            <a:tbl>
              <a:tblPr firstRow="1" bandRow="1">
                <a:tableStyleId>{5C22544A-7EE6-4342-B048-85BDC9FD1C3A}</a:tableStyleId>
              </a:tblPr>
              <a:tblGrid>
                <a:gridCol w="2142027">
                  <a:extLst>
                    <a:ext uri="{9D8B030D-6E8A-4147-A177-3AD203B41FA5}">
                      <a16:colId xmlns:a16="http://schemas.microsoft.com/office/drawing/2014/main" val="804853751"/>
                    </a:ext>
                  </a:extLst>
                </a:gridCol>
                <a:gridCol w="2142027">
                  <a:extLst>
                    <a:ext uri="{9D8B030D-6E8A-4147-A177-3AD203B41FA5}">
                      <a16:colId xmlns:a16="http://schemas.microsoft.com/office/drawing/2014/main" val="2842573910"/>
                    </a:ext>
                  </a:extLst>
                </a:gridCol>
                <a:gridCol w="2142027">
                  <a:extLst>
                    <a:ext uri="{9D8B030D-6E8A-4147-A177-3AD203B41FA5}">
                      <a16:colId xmlns:a16="http://schemas.microsoft.com/office/drawing/2014/main" val="2623652462"/>
                    </a:ext>
                  </a:extLst>
                </a:gridCol>
                <a:gridCol w="2142027">
                  <a:extLst>
                    <a:ext uri="{9D8B030D-6E8A-4147-A177-3AD203B41FA5}">
                      <a16:colId xmlns:a16="http://schemas.microsoft.com/office/drawing/2014/main" val="490244920"/>
                    </a:ext>
                  </a:extLst>
                </a:gridCol>
                <a:gridCol w="2142027">
                  <a:extLst>
                    <a:ext uri="{9D8B030D-6E8A-4147-A177-3AD203B41FA5}">
                      <a16:colId xmlns:a16="http://schemas.microsoft.com/office/drawing/2014/main" val="1260816145"/>
                    </a:ext>
                  </a:extLst>
                </a:gridCol>
              </a:tblGrid>
              <a:tr h="1187823">
                <a:tc>
                  <a:txBody>
                    <a:bodyPr/>
                    <a:lstStyle/>
                    <a:p>
                      <a:pPr lvl="0" algn="ctr">
                        <a:buNone/>
                      </a:pPr>
                      <a:r>
                        <a:rPr lang="en-US" sz="7200" u="none"/>
                        <a:t>S</a:t>
                      </a:r>
                      <a:endParaRPr lang="en-US" u="none"/>
                    </a:p>
                  </a:txBody>
                  <a:tcPr/>
                </a:tc>
                <a:tc>
                  <a:txBody>
                    <a:bodyPr/>
                    <a:lstStyle/>
                    <a:p>
                      <a:pPr algn="ctr"/>
                      <a:r>
                        <a:rPr lang="en-US" sz="7200" u="none"/>
                        <a:t>M</a:t>
                      </a:r>
                      <a:endParaRPr lang="en-US" u="none"/>
                    </a:p>
                  </a:txBody>
                  <a:tcPr/>
                </a:tc>
                <a:tc>
                  <a:txBody>
                    <a:bodyPr/>
                    <a:lstStyle/>
                    <a:p>
                      <a:pPr algn="ctr"/>
                      <a:r>
                        <a:rPr lang="en-US" sz="7200" u="none"/>
                        <a:t>A</a:t>
                      </a:r>
                      <a:endParaRPr lang="en-US" u="none"/>
                    </a:p>
                  </a:txBody>
                  <a:tcPr/>
                </a:tc>
                <a:tc>
                  <a:txBody>
                    <a:bodyPr/>
                    <a:lstStyle/>
                    <a:p>
                      <a:pPr algn="ctr"/>
                      <a:r>
                        <a:rPr lang="en-US" sz="7200" u="none"/>
                        <a:t>R</a:t>
                      </a:r>
                      <a:endParaRPr lang="en-US" u="none"/>
                    </a:p>
                  </a:txBody>
                  <a:tcPr/>
                </a:tc>
                <a:tc>
                  <a:txBody>
                    <a:bodyPr/>
                    <a:lstStyle/>
                    <a:p>
                      <a:pPr algn="ctr"/>
                      <a:r>
                        <a:rPr lang="en-US" sz="7200" u="none"/>
                        <a:t>T</a:t>
                      </a:r>
                      <a:endParaRPr lang="en-US" u="none"/>
                    </a:p>
                  </a:txBody>
                  <a:tcPr/>
                </a:tc>
                <a:extLst>
                  <a:ext uri="{0D108BD9-81ED-4DB2-BD59-A6C34878D82A}">
                    <a16:rowId xmlns:a16="http://schemas.microsoft.com/office/drawing/2014/main" val="3691902636"/>
                  </a:ext>
                </a:extLst>
              </a:tr>
              <a:tr h="474107">
                <a:tc>
                  <a:txBody>
                    <a:bodyPr/>
                    <a:lstStyle/>
                    <a:p>
                      <a:pPr algn="ctr"/>
                      <a:r>
                        <a:rPr lang="en-US" sz="2400" b="1" u="none"/>
                        <a:t>Specific</a:t>
                      </a:r>
                    </a:p>
                  </a:txBody>
                  <a:tcPr anchor="ctr"/>
                </a:tc>
                <a:tc>
                  <a:txBody>
                    <a:bodyPr/>
                    <a:lstStyle/>
                    <a:p>
                      <a:pPr algn="ctr"/>
                      <a:r>
                        <a:rPr lang="en-US" sz="2400" b="1" u="none"/>
                        <a:t>Measurable</a:t>
                      </a:r>
                    </a:p>
                  </a:txBody>
                  <a:tcPr anchor="ctr"/>
                </a:tc>
                <a:tc>
                  <a:txBody>
                    <a:bodyPr/>
                    <a:lstStyle/>
                    <a:p>
                      <a:pPr algn="ctr"/>
                      <a:r>
                        <a:rPr lang="en-US" sz="2400" b="1" u="none"/>
                        <a:t>Attainable</a:t>
                      </a:r>
                    </a:p>
                  </a:txBody>
                  <a:tcPr anchor="ctr"/>
                </a:tc>
                <a:tc>
                  <a:txBody>
                    <a:bodyPr/>
                    <a:lstStyle/>
                    <a:p>
                      <a:pPr algn="ctr"/>
                      <a:r>
                        <a:rPr lang="en-US" sz="2400" b="1" u="none"/>
                        <a:t>Relevant</a:t>
                      </a:r>
                    </a:p>
                  </a:txBody>
                  <a:tcPr anchor="ctr"/>
                </a:tc>
                <a:tc>
                  <a:txBody>
                    <a:bodyPr/>
                    <a:lstStyle/>
                    <a:p>
                      <a:pPr algn="ctr"/>
                      <a:r>
                        <a:rPr lang="en-US" sz="2400" b="1" u="none"/>
                        <a:t>Time-Bound</a:t>
                      </a:r>
                    </a:p>
                  </a:txBody>
                  <a:tcPr anchor="ctr"/>
                </a:tc>
                <a:extLst>
                  <a:ext uri="{0D108BD9-81ED-4DB2-BD59-A6C34878D82A}">
                    <a16:rowId xmlns:a16="http://schemas.microsoft.com/office/drawing/2014/main" val="1304233624"/>
                  </a:ext>
                </a:extLst>
              </a:tr>
              <a:tr h="1893794">
                <a:tc>
                  <a:txBody>
                    <a:bodyPr/>
                    <a:lstStyle/>
                    <a:p>
                      <a:pPr algn="ctr"/>
                      <a:r>
                        <a:rPr lang="en-US" sz="2000" u="none" kern="1200" noProof="0">
                          <a:solidFill>
                            <a:schemeClr val="dk1"/>
                          </a:solidFill>
                          <a:latin typeface="+mn-lt"/>
                          <a:ea typeface="+mn-ea"/>
                          <a:cs typeface="+mn-cs"/>
                        </a:rPr>
                        <a:t>Set goals with appropriately narrow scopes using real metrics.</a:t>
                      </a:r>
                      <a:endParaRPr lang="en-US" sz="2000" u="none" kern="1200">
                        <a:solidFill>
                          <a:schemeClr val="dk1"/>
                        </a:solidFill>
                        <a:latin typeface="+mn-lt"/>
                        <a:ea typeface="+mn-ea"/>
                        <a:cs typeface="+mn-cs"/>
                      </a:endParaRPr>
                    </a:p>
                  </a:txBody>
                  <a:tcPr anchor="ctr"/>
                </a:tc>
                <a:tc>
                  <a:txBody>
                    <a:bodyPr/>
                    <a:lstStyle/>
                    <a:p>
                      <a:pPr lvl="0" algn="ctr">
                        <a:lnSpc>
                          <a:spcPct val="100000"/>
                        </a:lnSpc>
                        <a:spcBef>
                          <a:spcPts val="0"/>
                        </a:spcBef>
                        <a:spcAft>
                          <a:spcPts val="0"/>
                        </a:spcAft>
                        <a:buNone/>
                      </a:pPr>
                      <a:r>
                        <a:rPr lang="en-US" sz="2000" u="none" kern="1200" noProof="0">
                          <a:solidFill>
                            <a:schemeClr val="dk1"/>
                          </a:solidFill>
                          <a:latin typeface="+mn-lt"/>
                          <a:ea typeface="+mn-ea"/>
                          <a:cs typeface="+mn-cs"/>
                        </a:rPr>
                        <a:t>Define what evidence will prove you are making progress.</a:t>
                      </a:r>
                    </a:p>
                  </a:txBody>
                  <a:tcPr anchor="ctr"/>
                </a:tc>
                <a:tc>
                  <a:txBody>
                    <a:bodyPr/>
                    <a:lstStyle/>
                    <a:p>
                      <a:pPr lvl="0" algn="ctr">
                        <a:lnSpc>
                          <a:spcPct val="100000"/>
                        </a:lnSpc>
                        <a:spcBef>
                          <a:spcPts val="0"/>
                        </a:spcBef>
                        <a:spcAft>
                          <a:spcPts val="0"/>
                        </a:spcAft>
                        <a:buNone/>
                      </a:pPr>
                      <a:r>
                        <a:rPr lang="en-US" sz="2000" u="none" kern="1200" noProof="0">
                          <a:solidFill>
                            <a:schemeClr val="dk1"/>
                          </a:solidFill>
                          <a:latin typeface="+mn-lt"/>
                          <a:ea typeface="+mn-ea"/>
                          <a:cs typeface="+mn-cs"/>
                        </a:rPr>
                        <a:t>Goals should be challenging but possible.</a:t>
                      </a:r>
                      <a:endParaRPr lang="en-US" sz="2000" u="none" kern="1200">
                        <a:solidFill>
                          <a:schemeClr val="dk1"/>
                        </a:solidFill>
                        <a:latin typeface="+mn-lt"/>
                        <a:ea typeface="+mn-ea"/>
                        <a:cs typeface="+mn-cs"/>
                      </a:endParaRPr>
                    </a:p>
                  </a:txBody>
                  <a:tcPr anchor="ctr"/>
                </a:tc>
                <a:tc>
                  <a:txBody>
                    <a:bodyPr/>
                    <a:lstStyle/>
                    <a:p>
                      <a:pPr lvl="0" algn="ctr">
                        <a:buNone/>
                      </a:pPr>
                      <a:r>
                        <a:rPr lang="en-US" sz="2000" u="none" kern="1200" noProof="0">
                          <a:solidFill>
                            <a:schemeClr val="dk1"/>
                          </a:solidFill>
                          <a:latin typeface="+mn-lt"/>
                          <a:ea typeface="+mn-ea"/>
                          <a:cs typeface="+mn-cs"/>
                        </a:rPr>
                        <a:t>Goals should be clearly related to our team mission, values, and </a:t>
                      </a:r>
                      <a:r>
                        <a:rPr lang="en-US" sz="2000" u="none" kern="1200" noProof="0" err="1">
                          <a:solidFill>
                            <a:schemeClr val="dk1"/>
                          </a:solidFill>
                          <a:latin typeface="+mn-lt"/>
                          <a:ea typeface="+mn-ea"/>
                          <a:cs typeface="+mn-cs"/>
                        </a:rPr>
                        <a:t>subteams</a:t>
                      </a:r>
                      <a:r>
                        <a:rPr lang="en-US" sz="2000" u="none" kern="1200" noProof="0">
                          <a:solidFill>
                            <a:schemeClr val="dk1"/>
                          </a:solidFill>
                          <a:latin typeface="+mn-lt"/>
                          <a:ea typeface="+mn-ea"/>
                          <a:cs typeface="+mn-cs"/>
                        </a:rPr>
                        <a:t>.</a:t>
                      </a:r>
                      <a:endParaRPr lang="en-US" sz="2000" u="none" kern="1200">
                        <a:solidFill>
                          <a:schemeClr val="dk1"/>
                        </a:solidFill>
                        <a:latin typeface="+mn-lt"/>
                        <a:ea typeface="+mn-ea"/>
                        <a:cs typeface="+mn-cs"/>
                      </a:endParaRPr>
                    </a:p>
                  </a:txBody>
                  <a:tcPr anchor="ctr"/>
                </a:tc>
                <a:tc>
                  <a:txBody>
                    <a:bodyPr/>
                    <a:lstStyle/>
                    <a:p>
                      <a:pPr lvl="0" algn="ctr">
                        <a:lnSpc>
                          <a:spcPct val="100000"/>
                        </a:lnSpc>
                        <a:spcBef>
                          <a:spcPts val="0"/>
                        </a:spcBef>
                        <a:spcAft>
                          <a:spcPts val="0"/>
                        </a:spcAft>
                        <a:buNone/>
                      </a:pPr>
                      <a:r>
                        <a:rPr lang="en-US" sz="2000" u="none" kern="1200" noProof="0">
                          <a:solidFill>
                            <a:schemeClr val="dk1"/>
                          </a:solidFill>
                          <a:latin typeface="+mn-lt"/>
                          <a:ea typeface="+mn-ea"/>
                          <a:cs typeface="+mn-cs"/>
                        </a:rPr>
                        <a:t>Goals should have deadlines.</a:t>
                      </a:r>
                      <a:endParaRPr lang="en-US" sz="2000" u="none" kern="1200">
                        <a:solidFill>
                          <a:schemeClr val="dk1"/>
                        </a:solidFill>
                        <a:latin typeface="+mn-lt"/>
                        <a:ea typeface="+mn-ea"/>
                        <a:cs typeface="+mn-cs"/>
                      </a:endParaRPr>
                    </a:p>
                  </a:txBody>
                  <a:tcPr anchor="ctr"/>
                </a:tc>
                <a:extLst>
                  <a:ext uri="{0D108BD9-81ED-4DB2-BD59-A6C34878D82A}">
                    <a16:rowId xmlns:a16="http://schemas.microsoft.com/office/drawing/2014/main" val="872816658"/>
                  </a:ext>
                </a:extLst>
              </a:tr>
            </a:tbl>
          </a:graphicData>
        </a:graphic>
      </p:graphicFrame>
      <p:sp>
        <p:nvSpPr>
          <p:cNvPr id="13" name="Content Placeholder 2">
            <a:extLst>
              <a:ext uri="{FF2B5EF4-FFF2-40B4-BE49-F238E27FC236}">
                <a16:creationId xmlns:a16="http://schemas.microsoft.com/office/drawing/2014/main" id="{5C6A17ED-35A8-AE2B-4AED-E7621931545F}"/>
              </a:ext>
            </a:extLst>
          </p:cNvPr>
          <p:cNvSpPr txBox="1">
            <a:spLocks/>
          </p:cNvSpPr>
          <p:nvPr/>
        </p:nvSpPr>
        <p:spPr>
          <a:xfrm>
            <a:off x="457200" y="1096963"/>
            <a:ext cx="11222038" cy="5003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182880" indent="-182880" algn="l" defTabSz="228600" rtl="0" eaLnBrk="1" fontAlgn="t" latinLnBrk="0" hangingPunct="1">
              <a:lnSpc>
                <a:spcPct val="90000"/>
              </a:lnSpc>
              <a:spcBef>
                <a:spcPts val="500"/>
              </a:spcBef>
              <a:buFont typeface="Arial" panose="020B0604020202020204" pitchFamily="34" charset="0"/>
              <a:buChar char="•"/>
              <a:tabLst/>
              <a:defRPr lang="en-US" sz="1600" b="0" i="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65760" indent="-182880" algn="l" defTabSz="914400" rtl="0" eaLnBrk="1" latinLnBrk="0" hangingPunct="1">
              <a:lnSpc>
                <a:spcPct val="90000"/>
              </a:lnSpc>
              <a:spcBef>
                <a:spcPts val="500"/>
              </a:spcBef>
              <a:buFont typeface="System Font Regular"/>
              <a:buChar char="–"/>
              <a:tabLst/>
              <a:defRPr lang="en-US" sz="1400" b="0" i="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marL="548640" indent="-18288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a:latin typeface="Roboto"/>
                <a:ea typeface="Roboto"/>
                <a:cs typeface="Roboto"/>
              </a:rPr>
              <a:t>Developing goals that meet all the "SMART" categories allows teams to more clearly communicate, track, and evaluate a goal's success and completion.</a:t>
            </a:r>
            <a:endParaRPr lang="en-US" sz="2000"/>
          </a:p>
        </p:txBody>
      </p:sp>
    </p:spTree>
    <p:extLst>
      <p:ext uri="{BB962C8B-B14F-4D97-AF65-F5344CB8AC3E}">
        <p14:creationId xmlns:p14="http://schemas.microsoft.com/office/powerpoint/2010/main" val="336732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76E5-86EA-ACAC-578F-6613D7A0370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71EC988-2A0E-E99E-4BC9-E9871018E9C0}"/>
              </a:ext>
            </a:extLst>
          </p:cNvPr>
          <p:cNvSpPr>
            <a:spLocks noGrp="1"/>
          </p:cNvSpPr>
          <p:nvPr>
            <p:ph type="title"/>
          </p:nvPr>
        </p:nvSpPr>
        <p:spPr>
          <a:xfrm>
            <a:off x="457200" y="274320"/>
            <a:ext cx="11213432" cy="561976"/>
          </a:xfrm>
        </p:spPr>
        <p:txBody>
          <a:bodyPr/>
          <a:lstStyle/>
          <a:p>
            <a:r>
              <a:rPr lang="en-US" sz="3600" b="1">
                <a:solidFill>
                  <a:srgbClr val="0066B3"/>
                </a:solidFill>
                <a:latin typeface="Roboto"/>
                <a:ea typeface="Roboto"/>
                <a:cs typeface="Roboto"/>
              </a:rPr>
              <a:t>SMART </a:t>
            </a:r>
            <a:r>
              <a:rPr lang="en-US" sz="3600" b="1">
                <a:solidFill>
                  <a:srgbClr val="000000"/>
                </a:solidFill>
                <a:latin typeface="Roboto"/>
                <a:ea typeface="Roboto"/>
                <a:cs typeface="Roboto"/>
              </a:rPr>
              <a:t>Goals</a:t>
            </a:r>
            <a:endParaRPr lang="en-US" sz="3600" b="1"/>
          </a:p>
        </p:txBody>
      </p:sp>
      <p:sp>
        <p:nvSpPr>
          <p:cNvPr id="7" name="Footer Placeholder 3">
            <a:extLst>
              <a:ext uri="{FF2B5EF4-FFF2-40B4-BE49-F238E27FC236}">
                <a16:creationId xmlns:a16="http://schemas.microsoft.com/office/drawing/2014/main" id="{5E2ABAA2-A173-D1CC-64FC-1E71767AAC8F}"/>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0" name="Slide Number Placeholder 4">
            <a:extLst>
              <a:ext uri="{FF2B5EF4-FFF2-40B4-BE49-F238E27FC236}">
                <a16:creationId xmlns:a16="http://schemas.microsoft.com/office/drawing/2014/main" id="{7E5E6B8E-AED7-3AE5-D22B-CA6943A4F060}"/>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9</a:t>
            </a:fld>
            <a:endParaRPr lang="en-US"/>
          </a:p>
        </p:txBody>
      </p:sp>
      <p:graphicFrame>
        <p:nvGraphicFramePr>
          <p:cNvPr id="3" name="Table 2">
            <a:extLst>
              <a:ext uri="{FF2B5EF4-FFF2-40B4-BE49-F238E27FC236}">
                <a16:creationId xmlns:a16="http://schemas.microsoft.com/office/drawing/2014/main" id="{9161A728-8A6B-905D-F412-1D0B68C71C76}"/>
              </a:ext>
            </a:extLst>
          </p:cNvPr>
          <p:cNvGraphicFramePr>
            <a:graphicFrameLocks noGrp="1"/>
          </p:cNvGraphicFramePr>
          <p:nvPr>
            <p:extLst>
              <p:ext uri="{D42A27DB-BD31-4B8C-83A1-F6EECF244321}">
                <p14:modId xmlns:p14="http://schemas.microsoft.com/office/powerpoint/2010/main" val="3756557589"/>
              </p:ext>
            </p:extLst>
          </p:nvPr>
        </p:nvGraphicFramePr>
        <p:xfrm>
          <a:off x="230013" y="1124158"/>
          <a:ext cx="4137497" cy="1371600"/>
        </p:xfrm>
        <a:graphic>
          <a:graphicData uri="http://schemas.openxmlformats.org/drawingml/2006/table">
            <a:tbl>
              <a:tblPr firstRow="1" bandRow="1">
                <a:tableStyleId>{5C22544A-7EE6-4342-B048-85BDC9FD1C3A}</a:tableStyleId>
              </a:tblPr>
              <a:tblGrid>
                <a:gridCol w="4137497">
                  <a:extLst>
                    <a:ext uri="{9D8B030D-6E8A-4147-A177-3AD203B41FA5}">
                      <a16:colId xmlns:a16="http://schemas.microsoft.com/office/drawing/2014/main" val="3944102386"/>
                    </a:ext>
                  </a:extLst>
                </a:gridCol>
              </a:tblGrid>
              <a:tr h="370840">
                <a:tc>
                  <a:txBody>
                    <a:bodyPr/>
                    <a:lstStyle/>
                    <a:p>
                      <a:r>
                        <a:rPr lang="en-US" sz="2400"/>
                        <a:t>Goal:</a:t>
                      </a:r>
                    </a:p>
                  </a:txBody>
                  <a:tcPr/>
                </a:tc>
                <a:extLst>
                  <a:ext uri="{0D108BD9-81ED-4DB2-BD59-A6C34878D82A}">
                    <a16:rowId xmlns:a16="http://schemas.microsoft.com/office/drawing/2014/main" val="254878379"/>
                  </a:ext>
                </a:extLst>
              </a:tr>
              <a:tr h="370840">
                <a:tc>
                  <a:txBody>
                    <a:bodyPr/>
                    <a:lstStyle/>
                    <a:p>
                      <a:endParaRPr lang="en-US"/>
                    </a:p>
                    <a:p>
                      <a:pPr lvl="0">
                        <a:buNone/>
                      </a:pPr>
                      <a:r>
                        <a:rPr lang="en-US"/>
                        <a:t>Scout as many robots as possible.</a:t>
                      </a:r>
                    </a:p>
                    <a:p>
                      <a:pPr lvl="0">
                        <a:buNone/>
                      </a:pPr>
                      <a:endParaRPr lang="en-US"/>
                    </a:p>
                  </a:txBody>
                  <a:tcPr/>
                </a:tc>
                <a:extLst>
                  <a:ext uri="{0D108BD9-81ED-4DB2-BD59-A6C34878D82A}">
                    <a16:rowId xmlns:a16="http://schemas.microsoft.com/office/drawing/2014/main" val="377816373"/>
                  </a:ext>
                </a:extLst>
              </a:tr>
            </a:tbl>
          </a:graphicData>
        </a:graphic>
      </p:graphicFrame>
      <p:graphicFrame>
        <p:nvGraphicFramePr>
          <p:cNvPr id="6" name="Table 5">
            <a:extLst>
              <a:ext uri="{FF2B5EF4-FFF2-40B4-BE49-F238E27FC236}">
                <a16:creationId xmlns:a16="http://schemas.microsoft.com/office/drawing/2014/main" id="{89B25565-0C50-4F3F-2D49-EC7A906C47F2}"/>
              </a:ext>
            </a:extLst>
          </p:cNvPr>
          <p:cNvGraphicFramePr>
            <a:graphicFrameLocks noGrp="1"/>
          </p:cNvGraphicFramePr>
          <p:nvPr>
            <p:extLst>
              <p:ext uri="{D42A27DB-BD31-4B8C-83A1-F6EECF244321}">
                <p14:modId xmlns:p14="http://schemas.microsoft.com/office/powerpoint/2010/main" val="2935362584"/>
              </p:ext>
            </p:extLst>
          </p:nvPr>
        </p:nvGraphicFramePr>
        <p:xfrm>
          <a:off x="4603157" y="1124157"/>
          <a:ext cx="4137497" cy="1371600"/>
        </p:xfrm>
        <a:graphic>
          <a:graphicData uri="http://schemas.openxmlformats.org/drawingml/2006/table">
            <a:tbl>
              <a:tblPr firstRow="1" bandRow="1">
                <a:tableStyleId>{5C22544A-7EE6-4342-B048-85BDC9FD1C3A}</a:tableStyleId>
              </a:tblPr>
              <a:tblGrid>
                <a:gridCol w="4137497">
                  <a:extLst>
                    <a:ext uri="{9D8B030D-6E8A-4147-A177-3AD203B41FA5}">
                      <a16:colId xmlns:a16="http://schemas.microsoft.com/office/drawing/2014/main" val="3944102386"/>
                    </a:ext>
                  </a:extLst>
                </a:gridCol>
              </a:tblGrid>
              <a:tr h="370840">
                <a:tc>
                  <a:txBody>
                    <a:bodyPr/>
                    <a:lstStyle/>
                    <a:p>
                      <a:r>
                        <a:rPr lang="en-US" sz="2400"/>
                        <a:t>SMART Goal:</a:t>
                      </a:r>
                    </a:p>
                  </a:txBody>
                  <a:tcPr/>
                </a:tc>
                <a:extLst>
                  <a:ext uri="{0D108BD9-81ED-4DB2-BD59-A6C34878D82A}">
                    <a16:rowId xmlns:a16="http://schemas.microsoft.com/office/drawing/2014/main" val="254878379"/>
                  </a:ext>
                </a:extLst>
              </a:tr>
              <a:tr h="370840">
                <a:tc>
                  <a:txBody>
                    <a:bodyPr/>
                    <a:lstStyle/>
                    <a:p>
                      <a:r>
                        <a:rPr lang="en-US" sz="1800" kern="1200" noProof="0">
                          <a:solidFill>
                            <a:schemeClr val="dk1"/>
                          </a:solidFill>
                          <a:latin typeface="+mn-lt"/>
                          <a:ea typeface="+mn-ea"/>
                          <a:cs typeface="+mn-cs"/>
                        </a:rPr>
                        <a:t>Scout all robots in all practice, qualification, and elimination matches at Sunset Showdown</a:t>
                      </a:r>
                      <a:endParaRPr lang="en-US" sz="1400" b="0" i="0" u="none" strike="noStrike" noProof="0">
                        <a:solidFill>
                          <a:srgbClr val="000000"/>
                        </a:solidFill>
                        <a:latin typeface="Roboto"/>
                      </a:endParaRPr>
                    </a:p>
                  </a:txBody>
                  <a:tcPr/>
                </a:tc>
                <a:extLst>
                  <a:ext uri="{0D108BD9-81ED-4DB2-BD59-A6C34878D82A}">
                    <a16:rowId xmlns:a16="http://schemas.microsoft.com/office/drawing/2014/main" val="377816373"/>
                  </a:ext>
                </a:extLst>
              </a:tr>
            </a:tbl>
          </a:graphicData>
        </a:graphic>
      </p:graphicFrame>
      <p:graphicFrame>
        <p:nvGraphicFramePr>
          <p:cNvPr id="4" name="Table 3">
            <a:extLst>
              <a:ext uri="{FF2B5EF4-FFF2-40B4-BE49-F238E27FC236}">
                <a16:creationId xmlns:a16="http://schemas.microsoft.com/office/drawing/2014/main" id="{4347F875-4E8D-2C7F-6047-6CAFBBA6A532}"/>
              </a:ext>
            </a:extLst>
          </p:cNvPr>
          <p:cNvGraphicFramePr>
            <a:graphicFrameLocks noGrp="1"/>
          </p:cNvGraphicFramePr>
          <p:nvPr>
            <p:extLst>
              <p:ext uri="{D42A27DB-BD31-4B8C-83A1-F6EECF244321}">
                <p14:modId xmlns:p14="http://schemas.microsoft.com/office/powerpoint/2010/main" val="1415292666"/>
              </p:ext>
            </p:extLst>
          </p:nvPr>
        </p:nvGraphicFramePr>
        <p:xfrm>
          <a:off x="230011" y="2752066"/>
          <a:ext cx="4137497" cy="1371600"/>
        </p:xfrm>
        <a:graphic>
          <a:graphicData uri="http://schemas.openxmlformats.org/drawingml/2006/table">
            <a:tbl>
              <a:tblPr firstRow="1" bandRow="1">
                <a:tableStyleId>{5C22544A-7EE6-4342-B048-85BDC9FD1C3A}</a:tableStyleId>
              </a:tblPr>
              <a:tblGrid>
                <a:gridCol w="4137497">
                  <a:extLst>
                    <a:ext uri="{9D8B030D-6E8A-4147-A177-3AD203B41FA5}">
                      <a16:colId xmlns:a16="http://schemas.microsoft.com/office/drawing/2014/main" val="3944102386"/>
                    </a:ext>
                  </a:extLst>
                </a:gridCol>
              </a:tblGrid>
              <a:tr h="370840">
                <a:tc>
                  <a:txBody>
                    <a:bodyPr/>
                    <a:lstStyle/>
                    <a:p>
                      <a:r>
                        <a:rPr lang="en-US" sz="2400"/>
                        <a:t>Goal:</a:t>
                      </a:r>
                    </a:p>
                  </a:txBody>
                  <a:tcPr/>
                </a:tc>
                <a:extLst>
                  <a:ext uri="{0D108BD9-81ED-4DB2-BD59-A6C34878D82A}">
                    <a16:rowId xmlns:a16="http://schemas.microsoft.com/office/drawing/2014/main" val="254878379"/>
                  </a:ext>
                </a:extLst>
              </a:tr>
              <a:tr h="370840">
                <a:tc>
                  <a:txBody>
                    <a:bodyPr/>
                    <a:lstStyle/>
                    <a:p>
                      <a:pPr lvl="0">
                        <a:buNone/>
                      </a:pPr>
                      <a:r>
                        <a:rPr lang="en-US"/>
                        <a:t>More team members able to proficiently use machines.</a:t>
                      </a:r>
                    </a:p>
                    <a:p>
                      <a:pPr lvl="0">
                        <a:buNone/>
                      </a:pPr>
                      <a:endParaRPr lang="en-US"/>
                    </a:p>
                  </a:txBody>
                  <a:tcPr/>
                </a:tc>
                <a:extLst>
                  <a:ext uri="{0D108BD9-81ED-4DB2-BD59-A6C34878D82A}">
                    <a16:rowId xmlns:a16="http://schemas.microsoft.com/office/drawing/2014/main" val="377816373"/>
                  </a:ext>
                </a:extLst>
              </a:tr>
            </a:tbl>
          </a:graphicData>
        </a:graphic>
      </p:graphicFrame>
      <p:graphicFrame>
        <p:nvGraphicFramePr>
          <p:cNvPr id="5" name="Table 4">
            <a:extLst>
              <a:ext uri="{FF2B5EF4-FFF2-40B4-BE49-F238E27FC236}">
                <a16:creationId xmlns:a16="http://schemas.microsoft.com/office/drawing/2014/main" id="{21E4B1BD-60DA-B299-1513-82E4DCC1B1EE}"/>
              </a:ext>
            </a:extLst>
          </p:cNvPr>
          <p:cNvGraphicFramePr>
            <a:graphicFrameLocks noGrp="1"/>
          </p:cNvGraphicFramePr>
          <p:nvPr>
            <p:extLst>
              <p:ext uri="{D42A27DB-BD31-4B8C-83A1-F6EECF244321}">
                <p14:modId xmlns:p14="http://schemas.microsoft.com/office/powerpoint/2010/main" val="854278600"/>
              </p:ext>
            </p:extLst>
          </p:nvPr>
        </p:nvGraphicFramePr>
        <p:xfrm>
          <a:off x="4603156" y="2752065"/>
          <a:ext cx="4137497" cy="1371600"/>
        </p:xfrm>
        <a:graphic>
          <a:graphicData uri="http://schemas.openxmlformats.org/drawingml/2006/table">
            <a:tbl>
              <a:tblPr firstRow="1" bandRow="1">
                <a:tableStyleId>{5C22544A-7EE6-4342-B048-85BDC9FD1C3A}</a:tableStyleId>
              </a:tblPr>
              <a:tblGrid>
                <a:gridCol w="4137497">
                  <a:extLst>
                    <a:ext uri="{9D8B030D-6E8A-4147-A177-3AD203B41FA5}">
                      <a16:colId xmlns:a16="http://schemas.microsoft.com/office/drawing/2014/main" val="3944102386"/>
                    </a:ext>
                  </a:extLst>
                </a:gridCol>
              </a:tblGrid>
              <a:tr h="370840">
                <a:tc>
                  <a:txBody>
                    <a:bodyPr/>
                    <a:lstStyle/>
                    <a:p>
                      <a:r>
                        <a:rPr lang="en-US" sz="2400"/>
                        <a:t>SMART Goal:</a:t>
                      </a:r>
                    </a:p>
                  </a:txBody>
                  <a:tcPr/>
                </a:tc>
                <a:extLst>
                  <a:ext uri="{0D108BD9-81ED-4DB2-BD59-A6C34878D82A}">
                    <a16:rowId xmlns:a16="http://schemas.microsoft.com/office/drawing/2014/main" val="254878379"/>
                  </a:ext>
                </a:extLst>
              </a:tr>
              <a:tr h="370840">
                <a:tc>
                  <a:txBody>
                    <a:bodyPr/>
                    <a:lstStyle/>
                    <a:p>
                      <a:pPr lvl="0">
                        <a:buNone/>
                      </a:pPr>
                      <a:r>
                        <a:rPr lang="en-US" sz="1800" kern="1200" noProof="0">
                          <a:solidFill>
                            <a:schemeClr val="dk1"/>
                          </a:solidFill>
                          <a:latin typeface="+mn-lt"/>
                          <a:ea typeface="+mn-ea"/>
                          <a:cs typeface="+mn-cs"/>
                        </a:rPr>
                        <a:t>10 assembly students green-dot certified on 3 Basic Machines by end of season.</a:t>
                      </a:r>
                    </a:p>
                  </a:txBody>
                  <a:tcPr/>
                </a:tc>
                <a:extLst>
                  <a:ext uri="{0D108BD9-81ED-4DB2-BD59-A6C34878D82A}">
                    <a16:rowId xmlns:a16="http://schemas.microsoft.com/office/drawing/2014/main" val="377816373"/>
                  </a:ext>
                </a:extLst>
              </a:tr>
            </a:tbl>
          </a:graphicData>
        </a:graphic>
      </p:graphicFrame>
      <p:graphicFrame>
        <p:nvGraphicFramePr>
          <p:cNvPr id="9" name="Table 8">
            <a:extLst>
              <a:ext uri="{FF2B5EF4-FFF2-40B4-BE49-F238E27FC236}">
                <a16:creationId xmlns:a16="http://schemas.microsoft.com/office/drawing/2014/main" id="{CD185532-5AC3-9822-B673-724D3F64D4EA}"/>
              </a:ext>
            </a:extLst>
          </p:cNvPr>
          <p:cNvGraphicFramePr>
            <a:graphicFrameLocks noGrp="1"/>
          </p:cNvGraphicFramePr>
          <p:nvPr>
            <p:extLst>
              <p:ext uri="{D42A27DB-BD31-4B8C-83A1-F6EECF244321}">
                <p14:modId xmlns:p14="http://schemas.microsoft.com/office/powerpoint/2010/main" val="2626816376"/>
              </p:ext>
            </p:extLst>
          </p:nvPr>
        </p:nvGraphicFramePr>
        <p:xfrm>
          <a:off x="243322" y="4373047"/>
          <a:ext cx="4137497" cy="1371600"/>
        </p:xfrm>
        <a:graphic>
          <a:graphicData uri="http://schemas.openxmlformats.org/drawingml/2006/table">
            <a:tbl>
              <a:tblPr firstRow="1" bandRow="1">
                <a:tableStyleId>{5C22544A-7EE6-4342-B048-85BDC9FD1C3A}</a:tableStyleId>
              </a:tblPr>
              <a:tblGrid>
                <a:gridCol w="4137497">
                  <a:extLst>
                    <a:ext uri="{9D8B030D-6E8A-4147-A177-3AD203B41FA5}">
                      <a16:colId xmlns:a16="http://schemas.microsoft.com/office/drawing/2014/main" val="3944102386"/>
                    </a:ext>
                  </a:extLst>
                </a:gridCol>
              </a:tblGrid>
              <a:tr h="370840">
                <a:tc>
                  <a:txBody>
                    <a:bodyPr/>
                    <a:lstStyle/>
                    <a:p>
                      <a:r>
                        <a:rPr lang="en-US" sz="2400"/>
                        <a:t>Goal:</a:t>
                      </a:r>
                    </a:p>
                  </a:txBody>
                  <a:tcPr/>
                </a:tc>
                <a:extLst>
                  <a:ext uri="{0D108BD9-81ED-4DB2-BD59-A6C34878D82A}">
                    <a16:rowId xmlns:a16="http://schemas.microsoft.com/office/drawing/2014/main" val="254878379"/>
                  </a:ext>
                </a:extLst>
              </a:tr>
              <a:tr h="370840">
                <a:tc>
                  <a:txBody>
                    <a:bodyPr/>
                    <a:lstStyle/>
                    <a:p>
                      <a:endParaRPr lang="en-US"/>
                    </a:p>
                    <a:p>
                      <a:pPr lvl="0">
                        <a:buNone/>
                      </a:pPr>
                      <a:r>
                        <a:rPr lang="en-US"/>
                        <a:t>Win the Creativity Award.</a:t>
                      </a:r>
                    </a:p>
                    <a:p>
                      <a:pPr lvl="0">
                        <a:buNone/>
                      </a:pPr>
                      <a:endParaRPr lang="en-US"/>
                    </a:p>
                  </a:txBody>
                  <a:tcPr/>
                </a:tc>
                <a:extLst>
                  <a:ext uri="{0D108BD9-81ED-4DB2-BD59-A6C34878D82A}">
                    <a16:rowId xmlns:a16="http://schemas.microsoft.com/office/drawing/2014/main" val="377816373"/>
                  </a:ext>
                </a:extLst>
              </a:tr>
            </a:tbl>
          </a:graphicData>
        </a:graphic>
      </p:graphicFrame>
      <p:graphicFrame>
        <p:nvGraphicFramePr>
          <p:cNvPr id="11" name="Table 10">
            <a:extLst>
              <a:ext uri="{FF2B5EF4-FFF2-40B4-BE49-F238E27FC236}">
                <a16:creationId xmlns:a16="http://schemas.microsoft.com/office/drawing/2014/main" id="{E2B8CC97-C10A-04D7-7BD2-91A5C55D760C}"/>
              </a:ext>
            </a:extLst>
          </p:cNvPr>
          <p:cNvGraphicFramePr>
            <a:graphicFrameLocks noGrp="1"/>
          </p:cNvGraphicFramePr>
          <p:nvPr>
            <p:extLst>
              <p:ext uri="{D42A27DB-BD31-4B8C-83A1-F6EECF244321}">
                <p14:modId xmlns:p14="http://schemas.microsoft.com/office/powerpoint/2010/main" val="3862826994"/>
              </p:ext>
            </p:extLst>
          </p:nvPr>
        </p:nvGraphicFramePr>
        <p:xfrm>
          <a:off x="4603155" y="4373046"/>
          <a:ext cx="4137497" cy="1371600"/>
        </p:xfrm>
        <a:graphic>
          <a:graphicData uri="http://schemas.openxmlformats.org/drawingml/2006/table">
            <a:tbl>
              <a:tblPr firstRow="1" bandRow="1">
                <a:tableStyleId>{5C22544A-7EE6-4342-B048-85BDC9FD1C3A}</a:tableStyleId>
              </a:tblPr>
              <a:tblGrid>
                <a:gridCol w="4137497">
                  <a:extLst>
                    <a:ext uri="{9D8B030D-6E8A-4147-A177-3AD203B41FA5}">
                      <a16:colId xmlns:a16="http://schemas.microsoft.com/office/drawing/2014/main" val="3944102386"/>
                    </a:ext>
                  </a:extLst>
                </a:gridCol>
              </a:tblGrid>
              <a:tr h="370840">
                <a:tc>
                  <a:txBody>
                    <a:bodyPr/>
                    <a:lstStyle/>
                    <a:p>
                      <a:r>
                        <a:rPr lang="en-US" sz="2400"/>
                        <a:t>SMART Goal:</a:t>
                      </a:r>
                    </a:p>
                  </a:txBody>
                  <a:tcPr/>
                </a:tc>
                <a:extLst>
                  <a:ext uri="{0D108BD9-81ED-4DB2-BD59-A6C34878D82A}">
                    <a16:rowId xmlns:a16="http://schemas.microsoft.com/office/drawing/2014/main" val="254878379"/>
                  </a:ext>
                </a:extLst>
              </a:tr>
              <a:tr h="370840">
                <a:tc>
                  <a:txBody>
                    <a:bodyPr/>
                    <a:lstStyle/>
                    <a:p>
                      <a:pPr lvl="0">
                        <a:buNone/>
                      </a:pPr>
                      <a:r>
                        <a:rPr lang="en-US" sz="1800" kern="1200" noProof="0">
                          <a:solidFill>
                            <a:schemeClr val="dk1"/>
                          </a:solidFill>
                          <a:latin typeface="+mn-lt"/>
                          <a:ea typeface="+mn-ea"/>
                          <a:cs typeface="+mn-cs"/>
                        </a:rPr>
                        <a:t>Win a robot attribute award at the Clackamas District Event.</a:t>
                      </a:r>
                    </a:p>
                    <a:p>
                      <a:pPr lvl="0">
                        <a:buNone/>
                      </a:pPr>
                      <a:endParaRPr lang="en-US" sz="1800" kern="1200" noProof="0">
                        <a:solidFill>
                          <a:schemeClr val="dk1"/>
                        </a:solidFill>
                        <a:latin typeface="+mn-lt"/>
                        <a:ea typeface="+mn-ea"/>
                        <a:cs typeface="+mn-cs"/>
                      </a:endParaRPr>
                    </a:p>
                  </a:txBody>
                  <a:tcPr/>
                </a:tc>
                <a:extLst>
                  <a:ext uri="{0D108BD9-81ED-4DB2-BD59-A6C34878D82A}">
                    <a16:rowId xmlns:a16="http://schemas.microsoft.com/office/drawing/2014/main" val="377816373"/>
                  </a:ext>
                </a:extLst>
              </a:tr>
            </a:tbl>
          </a:graphicData>
        </a:graphic>
      </p:graphicFrame>
      <p:graphicFrame>
        <p:nvGraphicFramePr>
          <p:cNvPr id="2" name="Table 1">
            <a:extLst>
              <a:ext uri="{FF2B5EF4-FFF2-40B4-BE49-F238E27FC236}">
                <a16:creationId xmlns:a16="http://schemas.microsoft.com/office/drawing/2014/main" id="{2608E46E-C180-226E-AF5E-1FDDFEADD1B1}"/>
              </a:ext>
            </a:extLst>
          </p:cNvPr>
          <p:cNvGraphicFramePr>
            <a:graphicFrameLocks noGrp="1"/>
          </p:cNvGraphicFramePr>
          <p:nvPr>
            <p:extLst>
              <p:ext uri="{D42A27DB-BD31-4B8C-83A1-F6EECF244321}">
                <p14:modId xmlns:p14="http://schemas.microsoft.com/office/powerpoint/2010/main" val="2757007094"/>
              </p:ext>
            </p:extLst>
          </p:nvPr>
        </p:nvGraphicFramePr>
        <p:xfrm>
          <a:off x="8966798" y="1125788"/>
          <a:ext cx="2924275" cy="1364607"/>
        </p:xfrm>
        <a:graphic>
          <a:graphicData uri="http://schemas.openxmlformats.org/drawingml/2006/table">
            <a:tbl>
              <a:tblPr firstRow="1" bandRow="1">
                <a:tableStyleId>{5C22544A-7EE6-4342-B048-85BDC9FD1C3A}</a:tableStyleId>
              </a:tblPr>
              <a:tblGrid>
                <a:gridCol w="2924275">
                  <a:extLst>
                    <a:ext uri="{9D8B030D-6E8A-4147-A177-3AD203B41FA5}">
                      <a16:colId xmlns:a16="http://schemas.microsoft.com/office/drawing/2014/main" val="2578780199"/>
                    </a:ext>
                  </a:extLst>
                </a:gridCol>
              </a:tblGrid>
              <a:tr h="1364607">
                <a:tc>
                  <a:txBody>
                    <a:bodyPr/>
                    <a:lstStyle/>
                    <a:p>
                      <a:pPr algn="l"/>
                      <a:r>
                        <a:rPr lang="en-US" sz="1400" b="0"/>
                        <a:t>In most cases, teams should be able to more clearly define what "as many as possible" means for their team, allowing the goal to be more 'Measurable'.</a:t>
                      </a:r>
                    </a:p>
                  </a:txBody>
                  <a:tcPr anchor="ctr"/>
                </a:tc>
                <a:extLst>
                  <a:ext uri="{0D108BD9-81ED-4DB2-BD59-A6C34878D82A}">
                    <a16:rowId xmlns:a16="http://schemas.microsoft.com/office/drawing/2014/main" val="1510608510"/>
                  </a:ext>
                </a:extLst>
              </a:tr>
            </a:tbl>
          </a:graphicData>
        </a:graphic>
      </p:graphicFrame>
      <p:graphicFrame>
        <p:nvGraphicFramePr>
          <p:cNvPr id="13" name="Table 12">
            <a:extLst>
              <a:ext uri="{FF2B5EF4-FFF2-40B4-BE49-F238E27FC236}">
                <a16:creationId xmlns:a16="http://schemas.microsoft.com/office/drawing/2014/main" id="{01207CD7-D04C-AD14-8CB8-1181DBF6CBF9}"/>
              </a:ext>
            </a:extLst>
          </p:cNvPr>
          <p:cNvGraphicFramePr>
            <a:graphicFrameLocks noGrp="1"/>
          </p:cNvGraphicFramePr>
          <p:nvPr>
            <p:extLst>
              <p:ext uri="{D42A27DB-BD31-4B8C-83A1-F6EECF244321}">
                <p14:modId xmlns:p14="http://schemas.microsoft.com/office/powerpoint/2010/main" val="2860699878"/>
              </p:ext>
            </p:extLst>
          </p:nvPr>
        </p:nvGraphicFramePr>
        <p:xfrm>
          <a:off x="8966798" y="4368023"/>
          <a:ext cx="2924275" cy="1371600"/>
        </p:xfrm>
        <a:graphic>
          <a:graphicData uri="http://schemas.openxmlformats.org/drawingml/2006/table">
            <a:tbl>
              <a:tblPr firstRow="1" bandRow="1">
                <a:tableStyleId>{5C22544A-7EE6-4342-B048-85BDC9FD1C3A}</a:tableStyleId>
              </a:tblPr>
              <a:tblGrid>
                <a:gridCol w="2924275">
                  <a:extLst>
                    <a:ext uri="{9D8B030D-6E8A-4147-A177-3AD203B41FA5}">
                      <a16:colId xmlns:a16="http://schemas.microsoft.com/office/drawing/2014/main" val="2578780199"/>
                    </a:ext>
                  </a:extLst>
                </a:gridCol>
              </a:tblGrid>
              <a:tr h="1364607">
                <a:tc>
                  <a:txBody>
                    <a:bodyPr/>
                    <a:lstStyle/>
                    <a:p>
                      <a:r>
                        <a:rPr lang="en-US" sz="1400" b="0"/>
                        <a:t>Over-defining, or being too 'Specific', in your goals can cause similar difficulties to under-defining goals. Over-defining can cause teams to miss goals that are otherwise very attainable.</a:t>
                      </a:r>
                    </a:p>
                  </a:txBody>
                  <a:tcPr anchor="ctr"/>
                </a:tc>
                <a:extLst>
                  <a:ext uri="{0D108BD9-81ED-4DB2-BD59-A6C34878D82A}">
                    <a16:rowId xmlns:a16="http://schemas.microsoft.com/office/drawing/2014/main" val="1510608510"/>
                  </a:ext>
                </a:extLst>
              </a:tr>
            </a:tbl>
          </a:graphicData>
        </a:graphic>
      </p:graphicFrame>
      <p:graphicFrame>
        <p:nvGraphicFramePr>
          <p:cNvPr id="14" name="Table 13">
            <a:extLst>
              <a:ext uri="{FF2B5EF4-FFF2-40B4-BE49-F238E27FC236}">
                <a16:creationId xmlns:a16="http://schemas.microsoft.com/office/drawing/2014/main" id="{CD82C5E1-5048-8F09-3D8F-47D17798F61F}"/>
              </a:ext>
            </a:extLst>
          </p:cNvPr>
          <p:cNvGraphicFramePr>
            <a:graphicFrameLocks noGrp="1"/>
          </p:cNvGraphicFramePr>
          <p:nvPr>
            <p:extLst>
              <p:ext uri="{D42A27DB-BD31-4B8C-83A1-F6EECF244321}">
                <p14:modId xmlns:p14="http://schemas.microsoft.com/office/powerpoint/2010/main" val="2764101344"/>
              </p:ext>
            </p:extLst>
          </p:nvPr>
        </p:nvGraphicFramePr>
        <p:xfrm>
          <a:off x="8966798" y="2754376"/>
          <a:ext cx="2924275" cy="1371600"/>
        </p:xfrm>
        <a:graphic>
          <a:graphicData uri="http://schemas.openxmlformats.org/drawingml/2006/table">
            <a:tbl>
              <a:tblPr firstRow="1" bandRow="1">
                <a:tableStyleId>{5C22544A-7EE6-4342-B048-85BDC9FD1C3A}</a:tableStyleId>
              </a:tblPr>
              <a:tblGrid>
                <a:gridCol w="2924275">
                  <a:extLst>
                    <a:ext uri="{9D8B030D-6E8A-4147-A177-3AD203B41FA5}">
                      <a16:colId xmlns:a16="http://schemas.microsoft.com/office/drawing/2014/main" val="2578780199"/>
                    </a:ext>
                  </a:extLst>
                </a:gridCol>
              </a:tblGrid>
              <a:tr h="1364607">
                <a:tc>
                  <a:txBody>
                    <a:bodyPr/>
                    <a:lstStyle/>
                    <a:p>
                      <a:pPr lvl="0">
                        <a:buNone/>
                      </a:pPr>
                      <a:r>
                        <a:rPr lang="en-US" sz="1400" b="0" i="0" u="none" strike="noStrike" noProof="0">
                          <a:solidFill>
                            <a:srgbClr val="FFFFFF"/>
                          </a:solidFill>
                          <a:latin typeface="Roboto"/>
                        </a:rPr>
                        <a:t>If a team sets out to accomplish "more" of something, teams should be sure to reflect on their starting point. This allows the team to set an 'Attainable' but challenging goal. </a:t>
                      </a:r>
                    </a:p>
                  </a:txBody>
                  <a:tcPr/>
                </a:tc>
                <a:extLst>
                  <a:ext uri="{0D108BD9-81ED-4DB2-BD59-A6C34878D82A}">
                    <a16:rowId xmlns:a16="http://schemas.microsoft.com/office/drawing/2014/main" val="1510608510"/>
                  </a:ext>
                </a:extLst>
              </a:tr>
            </a:tbl>
          </a:graphicData>
        </a:graphic>
      </p:graphicFrame>
    </p:spTree>
    <p:extLst>
      <p:ext uri="{BB962C8B-B14F-4D97-AF65-F5344CB8AC3E}">
        <p14:creationId xmlns:p14="http://schemas.microsoft.com/office/powerpoint/2010/main" val="1163099469"/>
      </p:ext>
    </p:extLst>
  </p:cSld>
  <p:clrMapOvr>
    <a:masterClrMapping/>
  </p:clrMapOvr>
</p:sld>
</file>

<file path=ppt/theme/theme1.xml><?xml version="1.0" encoding="utf-8"?>
<a:theme xmlns:a="http://schemas.openxmlformats.org/drawingml/2006/main" name="Office Theme">
  <a:themeElements>
    <a:clrScheme name="FIRST Color Palette">
      <a:dk1>
        <a:srgbClr val="000000"/>
      </a:dk1>
      <a:lt1>
        <a:srgbClr val="FFFFFF"/>
      </a:lt1>
      <a:dk2>
        <a:srgbClr val="112861"/>
      </a:dk2>
      <a:lt2>
        <a:srgbClr val="FAFAFA"/>
      </a:lt2>
      <a:accent1>
        <a:srgbClr val="0066B3"/>
      </a:accent1>
      <a:accent2>
        <a:srgbClr val="ED1C24"/>
      </a:accent2>
      <a:accent3>
        <a:srgbClr val="009CD7"/>
      </a:accent3>
      <a:accent4>
        <a:srgbClr val="F57E24"/>
      </a:accent4>
      <a:accent5>
        <a:srgbClr val="00A651"/>
      </a:accent5>
      <a:accent6>
        <a:srgbClr val="662C91"/>
      </a:accent6>
      <a:hlink>
        <a:srgbClr val="0066B2"/>
      </a:hlink>
      <a:folHlink>
        <a:srgbClr val="0066B2"/>
      </a:folHlink>
    </a:clrScheme>
    <a:fontScheme name="Arial">
      <a:majorFont>
        <a:latin typeface="Robot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bot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C0FF582BA2C74CA333CA7FE12CA5DA" ma:contentTypeVersion="17" ma:contentTypeDescription="Create a new document." ma:contentTypeScope="" ma:versionID="1e0ce11407ece3df445c3ea36cc0d0dd">
  <xsd:schema xmlns:xsd="http://www.w3.org/2001/XMLSchema" xmlns:xs="http://www.w3.org/2001/XMLSchema" xmlns:p="http://schemas.microsoft.com/office/2006/metadata/properties" xmlns:ns2="8a83b0be-e607-49da-a246-f298b4b5ec7f" xmlns:ns3="b718360c-095c-4280-bd47-11306c163094" xmlns:ns4="0bfdc619-4bd5-4a26-8e37-4be4446dc23a" targetNamespace="http://schemas.microsoft.com/office/2006/metadata/properties" ma:root="true" ma:fieldsID="7539b42f62cfc75afd55f88496fa04a7" ns2:_="" ns3:_="" ns4:_="">
    <xsd:import namespace="8a83b0be-e607-49da-a246-f298b4b5ec7f"/>
    <xsd:import namespace="b718360c-095c-4280-bd47-11306c163094"/>
    <xsd:import namespace="0bfdc619-4bd5-4a26-8e37-4be4446dc2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83b0be-e607-49da-a246-f298b4b5ec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18360c-095c-4280-bd47-11306c16309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c931174-68fc-4c21-937b-caa901218770}" ma:internalName="TaxCatchAll" ma:showField="CatchAllData" ma:web="b718360c-095c-4280-bd47-11306c1630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8a83b0be-e607-49da-a246-f298b4b5ec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91F93E-C345-4154-90C7-A950A14E3209}">
  <ds:schemaRefs>
    <ds:schemaRef ds:uri="http://schemas.microsoft.com/sharepoint/v3/contenttype/forms"/>
  </ds:schemaRefs>
</ds:datastoreItem>
</file>

<file path=customXml/itemProps2.xml><?xml version="1.0" encoding="utf-8"?>
<ds:datastoreItem xmlns:ds="http://schemas.openxmlformats.org/officeDocument/2006/customXml" ds:itemID="{11F469E4-3487-48AC-AB94-8E2F6C4FF1C9}"/>
</file>

<file path=customXml/itemProps3.xml><?xml version="1.0" encoding="utf-8"?>
<ds:datastoreItem xmlns:ds="http://schemas.openxmlformats.org/officeDocument/2006/customXml" ds:itemID="{78B0F14E-0880-4664-9F34-1B6BFD977EF3}">
  <ds:schemaRefs>
    <ds:schemaRef ds:uri="0bfdc619-4bd5-4a26-8e37-4be4446dc23a"/>
    <ds:schemaRef ds:uri="3444e55b-0deb-4c8a-bebc-2959be9fc1b3"/>
    <ds:schemaRef ds:uri="87d73d92-f3b2-4d27-a35a-53cc797cc4e6"/>
    <ds:schemaRef ds:uri="bf52a817-8826-4086-bb48-8382f14239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317</TotalTime>
  <Words>1776</Words>
  <Application>Microsoft Office PowerPoint</Application>
  <PresentationFormat>Widescreen</PresentationFormat>
  <Paragraphs>230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Roboto</vt:lpstr>
      <vt:lpstr>Roboto Condensed</vt:lpstr>
      <vt:lpstr>Roboto Regular</vt:lpstr>
      <vt:lpstr>System Font Regular</vt:lpstr>
      <vt:lpstr>Office Theme</vt:lpstr>
      <vt:lpstr>PowerPoint Presentation</vt:lpstr>
      <vt:lpstr>Goal Driven Decision Making</vt:lpstr>
      <vt:lpstr>Tools For Decision Making As A Team</vt:lpstr>
      <vt:lpstr>MCW Prioritization</vt:lpstr>
      <vt:lpstr>Subjective &amp; Objective Thinking</vt:lpstr>
      <vt:lpstr>Understanding &amp; Allocating Resources</vt:lpstr>
      <vt:lpstr>PowerPoint Presentation</vt:lpstr>
      <vt:lpstr>SMART Goals</vt:lpstr>
      <vt:lpstr>SMART Goals</vt:lpstr>
      <vt:lpstr>Team-Wide Goal Setting Activity</vt:lpstr>
      <vt:lpstr>Team-Wide Goal Setting Activity</vt:lpstr>
      <vt:lpstr>Team-Wide Goal Setting Activity</vt:lpstr>
      <vt:lpstr>Team-Wide Goal Setting Activity</vt:lpstr>
      <vt:lpstr>Example: Team-Wide Goal Setting Activity</vt:lpstr>
      <vt:lpstr>Goal Approval Process</vt:lpstr>
      <vt:lpstr>Goal Follow Up</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FIRST</dc:creator>
  <cp:lastModifiedBy>Fiona Hanlon</cp:lastModifiedBy>
  <cp:revision>76</cp:revision>
  <dcterms:created xsi:type="dcterms:W3CDTF">2020-04-20T17:54:06Z</dcterms:created>
  <dcterms:modified xsi:type="dcterms:W3CDTF">2025-12-18T21:16:38Z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0x010100ACC0FF582BA2C74CA333CA7FE12CA5DA</vt:lpwstr>
  </property>
  <property fmtid="{D5CDD505-2E9C-101B-9397-08002B2CF9AE}" pid="3" name="MediaServiceImageTags">
    <vt:lpwstr/>
  </property>
</Properties>
</file>