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3"/>
  </p:notesMasterIdLst>
  <p:sldIdLst>
    <p:sldId id="256" r:id="rId2"/>
  </p:sldIdLst>
  <p:sldSz cx="10688638" cy="7562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B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7"/>
    <p:restoredTop sz="94694"/>
  </p:normalViewPr>
  <p:slideViewPr>
    <p:cSldViewPr snapToGrid="0" snapToObjects="1">
      <p:cViewPr varScale="1">
        <p:scale>
          <a:sx n="97" d="100"/>
          <a:sy n="97" d="100"/>
        </p:scale>
        <p:origin x="140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FD02-6D21-6B42-A6C0-170095467AF6}" type="datetimeFigureOut">
              <a:rPr lang="en-US" smtClean="0"/>
              <a:t>8/14/25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143000"/>
            <a:ext cx="43592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D58F57-3BD0-964E-BB1D-BE7F042A5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29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1pPr>
    <a:lvl2pPr marL="31839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2pPr>
    <a:lvl3pPr marL="636788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3pPr>
    <a:lvl4pPr marL="955182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4pPr>
    <a:lvl5pPr marL="1273576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5pPr>
    <a:lvl6pPr marL="1591970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6pPr>
    <a:lvl7pPr marL="1910364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7pPr>
    <a:lvl8pPr marL="2228759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8pPr>
    <a:lvl9pPr marL="2547153" algn="l" defTabSz="636788" rtl="0" eaLnBrk="1" latinLnBrk="0" hangingPunct="1">
      <a:defRPr sz="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648" y="1237717"/>
            <a:ext cx="9085342" cy="2632992"/>
          </a:xfrm>
        </p:spPr>
        <p:txBody>
          <a:bodyPr anchor="b"/>
          <a:lstStyle>
            <a:lvl1pPr algn="ctr">
              <a:defRPr sz="66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080" y="3972247"/>
            <a:ext cx="8016479" cy="1825938"/>
          </a:xfrm>
        </p:spPr>
        <p:txBody>
          <a:bodyPr/>
          <a:lstStyle>
            <a:lvl1pPr marL="0" indent="0" algn="ctr">
              <a:buNone/>
              <a:defRPr sz="2647"/>
            </a:lvl1pPr>
            <a:lvl2pPr marL="504200" indent="0" algn="ctr">
              <a:buNone/>
              <a:defRPr sz="2206"/>
            </a:lvl2pPr>
            <a:lvl3pPr marL="1008400" indent="0" algn="ctr">
              <a:buNone/>
              <a:defRPr sz="1985"/>
            </a:lvl3pPr>
            <a:lvl4pPr marL="1512600" indent="0" algn="ctr">
              <a:buNone/>
              <a:defRPr sz="1764"/>
            </a:lvl4pPr>
            <a:lvl5pPr marL="2016801" indent="0" algn="ctr">
              <a:buNone/>
              <a:defRPr sz="1764"/>
            </a:lvl5pPr>
            <a:lvl6pPr marL="2521001" indent="0" algn="ctr">
              <a:buNone/>
              <a:defRPr sz="1764"/>
            </a:lvl6pPr>
            <a:lvl7pPr marL="3025201" indent="0" algn="ctr">
              <a:buNone/>
              <a:defRPr sz="1764"/>
            </a:lvl7pPr>
            <a:lvl8pPr marL="3529401" indent="0" algn="ctr">
              <a:buNone/>
              <a:defRPr sz="1764"/>
            </a:lvl8pPr>
            <a:lvl9pPr marL="4033601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475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2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49057" y="402652"/>
            <a:ext cx="2304738" cy="64091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4844" y="402652"/>
            <a:ext cx="6780605" cy="64091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51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07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481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278" y="1885463"/>
            <a:ext cx="9218950" cy="3145935"/>
          </a:xfrm>
        </p:spPr>
        <p:txBody>
          <a:bodyPr anchor="b"/>
          <a:lstStyle>
            <a:lvl1pPr>
              <a:defRPr sz="66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278" y="5061159"/>
            <a:ext cx="9218950" cy="1654373"/>
          </a:xfrm>
        </p:spPr>
        <p:txBody>
          <a:bodyPr/>
          <a:lstStyle>
            <a:lvl1pPr marL="0" indent="0">
              <a:buNone/>
              <a:defRPr sz="2647">
                <a:solidFill>
                  <a:schemeClr val="tx1"/>
                </a:solidFill>
              </a:defRPr>
            </a:lvl1pPr>
            <a:lvl2pPr marL="504200" indent="0">
              <a:buNone/>
              <a:defRPr sz="2206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53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4844" y="2013259"/>
            <a:ext cx="4542671" cy="4798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123" y="2013259"/>
            <a:ext cx="4542671" cy="4798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236" y="402654"/>
            <a:ext cx="9218950" cy="1461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237" y="1853949"/>
            <a:ext cx="4521794" cy="908592"/>
          </a:xfrm>
        </p:spPr>
        <p:txBody>
          <a:bodyPr anchor="b"/>
          <a:lstStyle>
            <a:lvl1pPr marL="0" indent="0">
              <a:buNone/>
              <a:defRPr sz="2647" b="1"/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237" y="2762541"/>
            <a:ext cx="4521794" cy="4063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1124" y="1853949"/>
            <a:ext cx="4544063" cy="908592"/>
          </a:xfrm>
        </p:spPr>
        <p:txBody>
          <a:bodyPr anchor="b"/>
          <a:lstStyle>
            <a:lvl1pPr marL="0" indent="0">
              <a:buNone/>
              <a:defRPr sz="2647" b="1"/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1124" y="2762541"/>
            <a:ext cx="4544063" cy="4063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554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0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17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236" y="504190"/>
            <a:ext cx="3447364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4063" y="1088912"/>
            <a:ext cx="5411123" cy="5374525"/>
          </a:xfrm>
        </p:spPr>
        <p:txBody>
          <a:bodyPr/>
          <a:lstStyle>
            <a:lvl1pPr>
              <a:defRPr sz="3529"/>
            </a:lvl1pPr>
            <a:lvl2pPr>
              <a:defRPr sz="3088"/>
            </a:lvl2pPr>
            <a:lvl3pPr>
              <a:defRPr sz="2647"/>
            </a:lvl3pPr>
            <a:lvl4pPr>
              <a:defRPr sz="2206"/>
            </a:lvl4pPr>
            <a:lvl5pPr>
              <a:defRPr sz="2206"/>
            </a:lvl5pPr>
            <a:lvl6pPr>
              <a:defRPr sz="2206"/>
            </a:lvl6pPr>
            <a:lvl7pPr>
              <a:defRPr sz="2206"/>
            </a:lvl7pPr>
            <a:lvl8pPr>
              <a:defRPr sz="2206"/>
            </a:lvl8pPr>
            <a:lvl9pPr>
              <a:defRPr sz="220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236" y="2268855"/>
            <a:ext cx="3447364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200" indent="0">
              <a:buNone/>
              <a:defRPr sz="1544"/>
            </a:lvl2pPr>
            <a:lvl3pPr marL="1008400" indent="0">
              <a:buNone/>
              <a:defRPr sz="1323"/>
            </a:lvl3pPr>
            <a:lvl4pPr marL="1512600" indent="0">
              <a:buNone/>
              <a:defRPr sz="1103"/>
            </a:lvl4pPr>
            <a:lvl5pPr marL="2016801" indent="0">
              <a:buNone/>
              <a:defRPr sz="1103"/>
            </a:lvl5pPr>
            <a:lvl6pPr marL="2521001" indent="0">
              <a:buNone/>
              <a:defRPr sz="1103"/>
            </a:lvl6pPr>
            <a:lvl7pPr marL="3025201" indent="0">
              <a:buNone/>
              <a:defRPr sz="1103"/>
            </a:lvl7pPr>
            <a:lvl8pPr marL="3529401" indent="0">
              <a:buNone/>
              <a:defRPr sz="1103"/>
            </a:lvl8pPr>
            <a:lvl9pPr marL="4033601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8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236" y="504190"/>
            <a:ext cx="3447364" cy="1764665"/>
          </a:xfrm>
        </p:spPr>
        <p:txBody>
          <a:bodyPr anchor="b"/>
          <a:lstStyle>
            <a:lvl1pPr>
              <a:defRPr sz="352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4063" y="1088912"/>
            <a:ext cx="5411123" cy="5374525"/>
          </a:xfrm>
        </p:spPr>
        <p:txBody>
          <a:bodyPr anchor="t"/>
          <a:lstStyle>
            <a:lvl1pPr marL="0" indent="0">
              <a:buNone/>
              <a:defRPr sz="3529"/>
            </a:lvl1pPr>
            <a:lvl2pPr marL="504200" indent="0">
              <a:buNone/>
              <a:defRPr sz="3088"/>
            </a:lvl2pPr>
            <a:lvl3pPr marL="1008400" indent="0">
              <a:buNone/>
              <a:defRPr sz="2647"/>
            </a:lvl3pPr>
            <a:lvl4pPr marL="1512600" indent="0">
              <a:buNone/>
              <a:defRPr sz="2206"/>
            </a:lvl4pPr>
            <a:lvl5pPr marL="2016801" indent="0">
              <a:buNone/>
              <a:defRPr sz="2206"/>
            </a:lvl5pPr>
            <a:lvl6pPr marL="2521001" indent="0">
              <a:buNone/>
              <a:defRPr sz="2206"/>
            </a:lvl6pPr>
            <a:lvl7pPr marL="3025201" indent="0">
              <a:buNone/>
              <a:defRPr sz="2206"/>
            </a:lvl7pPr>
            <a:lvl8pPr marL="3529401" indent="0">
              <a:buNone/>
              <a:defRPr sz="2206"/>
            </a:lvl8pPr>
            <a:lvl9pPr marL="4033601" indent="0">
              <a:buNone/>
              <a:defRPr sz="220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236" y="2268855"/>
            <a:ext cx="3447364" cy="4203335"/>
          </a:xfrm>
        </p:spPr>
        <p:txBody>
          <a:bodyPr/>
          <a:lstStyle>
            <a:lvl1pPr marL="0" indent="0">
              <a:buNone/>
              <a:defRPr sz="1764"/>
            </a:lvl1pPr>
            <a:lvl2pPr marL="504200" indent="0">
              <a:buNone/>
              <a:defRPr sz="1544"/>
            </a:lvl2pPr>
            <a:lvl3pPr marL="1008400" indent="0">
              <a:buNone/>
              <a:defRPr sz="1323"/>
            </a:lvl3pPr>
            <a:lvl4pPr marL="1512600" indent="0">
              <a:buNone/>
              <a:defRPr sz="1103"/>
            </a:lvl4pPr>
            <a:lvl5pPr marL="2016801" indent="0">
              <a:buNone/>
              <a:defRPr sz="1103"/>
            </a:lvl5pPr>
            <a:lvl6pPr marL="2521001" indent="0">
              <a:buNone/>
              <a:defRPr sz="1103"/>
            </a:lvl6pPr>
            <a:lvl7pPr marL="3025201" indent="0">
              <a:buNone/>
              <a:defRPr sz="1103"/>
            </a:lvl7pPr>
            <a:lvl8pPr marL="3529401" indent="0">
              <a:buNone/>
              <a:defRPr sz="1103"/>
            </a:lvl8pPr>
            <a:lvl9pPr marL="4033601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283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4844" y="402654"/>
            <a:ext cx="9218950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4844" y="2013259"/>
            <a:ext cx="9218950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4844" y="7009643"/>
            <a:ext cx="2404944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0612" y="7009643"/>
            <a:ext cx="36074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8850" y="7009643"/>
            <a:ext cx="2404944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96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1008400" rtl="0" eaLnBrk="1" latinLnBrk="0" hangingPunct="1">
        <a:lnSpc>
          <a:spcPct val="90000"/>
        </a:lnSpc>
        <a:spcBef>
          <a:spcPct val="0"/>
        </a:spcBef>
        <a:buNone/>
        <a:defRPr sz="485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100" indent="-252100" algn="l" defTabSz="1008400" rtl="0" eaLnBrk="1" latinLnBrk="0" hangingPunct="1">
        <a:lnSpc>
          <a:spcPct val="90000"/>
        </a:lnSpc>
        <a:spcBef>
          <a:spcPts val="1103"/>
        </a:spcBef>
        <a:buFont typeface="Arial" panose="020B0604020202020204" pitchFamily="34" charset="0"/>
        <a:buChar char="•"/>
        <a:defRPr sz="3088" kern="1200">
          <a:solidFill>
            <a:schemeClr val="tx1"/>
          </a:solidFill>
          <a:latin typeface="+mn-lt"/>
          <a:ea typeface="+mn-ea"/>
          <a:cs typeface="+mn-cs"/>
        </a:defRPr>
      </a:lvl1pPr>
      <a:lvl2pPr marL="756300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7" kern="1200">
          <a:solidFill>
            <a:schemeClr val="tx1"/>
          </a:solidFill>
          <a:latin typeface="+mn-lt"/>
          <a:ea typeface="+mn-ea"/>
          <a:cs typeface="+mn-cs"/>
        </a:defRPr>
      </a:lvl2pPr>
      <a:lvl3pPr marL="1260500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6" kern="1200">
          <a:solidFill>
            <a:schemeClr val="tx1"/>
          </a:solidFill>
          <a:latin typeface="+mn-lt"/>
          <a:ea typeface="+mn-ea"/>
          <a:cs typeface="+mn-cs"/>
        </a:defRPr>
      </a:lvl3pPr>
      <a:lvl4pPr marL="17647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9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31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73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15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5701" indent="-252100" algn="l" defTabSz="1008400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10084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49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C0FF582BA2C74CA333CA7FE12CA5DA" ma:contentTypeVersion="17" ma:contentTypeDescription="Create a new document." ma:contentTypeScope="" ma:versionID="0c2716c4f1f75e11f3aab50d3ae3de04">
  <xsd:schema xmlns:xsd="http://www.w3.org/2001/XMLSchema" xmlns:xs="http://www.w3.org/2001/XMLSchema" xmlns:p="http://schemas.microsoft.com/office/2006/metadata/properties" xmlns:ns2="8a83b0be-e607-49da-a246-f298b4b5ec7f" xmlns:ns3="b718360c-095c-4280-bd47-11306c163094" xmlns:ns4="0bfdc619-4bd5-4a26-8e37-4be4446dc23a" targetNamespace="http://schemas.microsoft.com/office/2006/metadata/properties" ma:root="true" ma:fieldsID="ec414f38eabfcd806c7394e425cd8ab8" ns2:_="" ns3:_="" ns4:_="">
    <xsd:import namespace="8a83b0be-e607-49da-a246-f298b4b5ec7f"/>
    <xsd:import namespace="b718360c-095c-4280-bd47-11306c163094"/>
    <xsd:import namespace="0bfdc619-4bd5-4a26-8e37-4be4446dc2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83b0be-e607-49da-a246-f298b4b5ec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18360c-095c-4280-bd47-11306c16309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dc619-4bd5-4a26-8e37-4be4446dc23a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bc931174-68fc-4c21-937b-caa901218770}" ma:internalName="TaxCatchAll" ma:showField="CatchAllData" ma:web="b718360c-095c-4280-bd47-11306c1630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a83b0be-e607-49da-a246-f298b4b5ec7f">
      <Terms xmlns="http://schemas.microsoft.com/office/infopath/2007/PartnerControls"/>
    </lcf76f155ced4ddcb4097134ff3c332f>
    <TaxCatchAll xmlns="0bfdc619-4bd5-4a26-8e37-4be4446dc23a" xsi:nil="true"/>
  </documentManagement>
</p:properties>
</file>

<file path=customXml/itemProps1.xml><?xml version="1.0" encoding="utf-8"?>
<ds:datastoreItem xmlns:ds="http://schemas.openxmlformats.org/officeDocument/2006/customXml" ds:itemID="{AB12138C-7B48-4022-B8ED-50ACCCD85441}"/>
</file>

<file path=customXml/itemProps2.xml><?xml version="1.0" encoding="utf-8"?>
<ds:datastoreItem xmlns:ds="http://schemas.openxmlformats.org/officeDocument/2006/customXml" ds:itemID="{56B4674B-CDC9-49D9-B6DE-F359AE5D85CD}"/>
</file>

<file path=customXml/itemProps3.xml><?xml version="1.0" encoding="utf-8"?>
<ds:datastoreItem xmlns:ds="http://schemas.openxmlformats.org/officeDocument/2006/customXml" ds:itemID="{2DAA1425-8524-4292-9533-0F6AC51FA3B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Jeff Kraynik</cp:lastModifiedBy>
  <cp:revision>16</cp:revision>
  <dcterms:created xsi:type="dcterms:W3CDTF">2022-05-31T18:32:21Z</dcterms:created>
  <dcterms:modified xsi:type="dcterms:W3CDTF">2025-08-14T18:27:33Z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0x010100ACC0FF582BA2C74CA333CA7FE12CA5DA</vt:lpwstr>
  </property>
</Properties>
</file>