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3"/>
    <p:restoredTop sz="94694"/>
  </p:normalViewPr>
  <p:slideViewPr>
    <p:cSldViewPr snapToGrid="0" snapToObjects="1">
      <p:cViewPr varScale="1">
        <p:scale>
          <a:sx n="94" d="100"/>
          <a:sy n="94" d="100"/>
        </p:scale>
        <p:origin x="164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8/14/25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43000"/>
            <a:ext cx="3990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9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73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383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0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7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80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94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9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6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2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274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6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0FF582BA2C74CA333CA7FE12CA5DA" ma:contentTypeVersion="17" ma:contentTypeDescription="Create a new document." ma:contentTypeScope="" ma:versionID="0c2716c4f1f75e11f3aab50d3ae3de04">
  <xsd:schema xmlns:xsd="http://www.w3.org/2001/XMLSchema" xmlns:xs="http://www.w3.org/2001/XMLSchema" xmlns:p="http://schemas.microsoft.com/office/2006/metadata/properties" xmlns:ns2="8a83b0be-e607-49da-a246-f298b4b5ec7f" xmlns:ns3="b718360c-095c-4280-bd47-11306c163094" xmlns:ns4="0bfdc619-4bd5-4a26-8e37-4be4446dc23a" targetNamespace="http://schemas.microsoft.com/office/2006/metadata/properties" ma:root="true" ma:fieldsID="ec414f38eabfcd806c7394e425cd8ab8" ns2:_="" ns3:_="" ns4:_="">
    <xsd:import namespace="8a83b0be-e607-49da-a246-f298b4b5ec7f"/>
    <xsd:import namespace="b718360c-095c-4280-bd47-11306c163094"/>
    <xsd:import namespace="0bfdc619-4bd5-4a26-8e37-4be4446dc2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83b0be-e607-49da-a246-f298b4b5ec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8360c-095c-4280-bd47-11306c16309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dc619-4bd5-4a26-8e37-4be4446dc23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bc931174-68fc-4c21-937b-caa901218770}" ma:internalName="TaxCatchAll" ma:showField="CatchAllData" ma:web="b718360c-095c-4280-bd47-11306c1630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a83b0be-e607-49da-a246-f298b4b5ec7f">
      <Terms xmlns="http://schemas.microsoft.com/office/infopath/2007/PartnerControls"/>
    </lcf76f155ced4ddcb4097134ff3c332f>
    <TaxCatchAll xmlns="0bfdc619-4bd5-4a26-8e37-4be4446dc23a" xsi:nil="true"/>
  </documentManagement>
</p:properties>
</file>

<file path=customXml/itemProps1.xml><?xml version="1.0" encoding="utf-8"?>
<ds:datastoreItem xmlns:ds="http://schemas.openxmlformats.org/officeDocument/2006/customXml" ds:itemID="{BFDA2F9A-2C10-43B7-BB08-FC16EDC55D87}"/>
</file>

<file path=customXml/itemProps2.xml><?xml version="1.0" encoding="utf-8"?>
<ds:datastoreItem xmlns:ds="http://schemas.openxmlformats.org/officeDocument/2006/customXml" ds:itemID="{ABE2FC6A-5390-48AE-910B-A338152A2011}"/>
</file>

<file path=customXml/itemProps3.xml><?xml version="1.0" encoding="utf-8"?>
<ds:datastoreItem xmlns:ds="http://schemas.openxmlformats.org/officeDocument/2006/customXml" ds:itemID="{A927A429-8C9C-4019-B823-43048C2F100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15</cp:revision>
  <dcterms:created xsi:type="dcterms:W3CDTF">2022-05-31T18:32:21Z</dcterms:created>
  <dcterms:modified xsi:type="dcterms:W3CDTF">2025-08-14T18:27:49Z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0x010100ACC0FF582BA2C74CA333CA7FE12CA5DA</vt:lpwstr>
  </property>
</Properties>
</file>