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34"/>
    <p:restoredTop sz="94694"/>
  </p:normalViewPr>
  <p:slideViewPr>
    <p:cSldViewPr snapToGrid="0" snapToObjects="1">
      <p:cViewPr varScale="1">
        <p:scale>
          <a:sx n="47" d="100"/>
          <a:sy n="47" d="100"/>
        </p:scale>
        <p:origin x="75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4/11/25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1143000"/>
            <a:ext cx="1997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39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466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20606A-0101-7B01-D651-4740F0B97BA8}"/>
              </a:ext>
            </a:extLst>
          </p:cNvPr>
          <p:cNvSpPr txBox="1"/>
          <p:nvPr/>
        </p:nvSpPr>
        <p:spPr>
          <a:xfrm>
            <a:off x="1188619" y="8347722"/>
            <a:ext cx="7305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Aliquam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3FFE9D-0835-11F0-6AB1-1F675AB1D850}"/>
              </a:ext>
            </a:extLst>
          </p:cNvPr>
          <p:cNvSpPr txBox="1"/>
          <p:nvPr/>
        </p:nvSpPr>
        <p:spPr>
          <a:xfrm>
            <a:off x="1148491" y="3914274"/>
            <a:ext cx="7761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In </a:t>
            </a:r>
            <a:r>
              <a:rPr lang="en-US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Robotics Competition, teams of students are challenged to design, build, and program robots and compete for awards. Teams also create a team identity, raise funds, hone teamwork skills, and advance respect and appreciation for STEM within the local community.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7FAD25-C6D9-E34C-89C9-01721F511CE0}"/>
              </a:ext>
            </a:extLst>
          </p:cNvPr>
          <p:cNvSpPr txBox="1"/>
          <p:nvPr/>
        </p:nvSpPr>
        <p:spPr>
          <a:xfrm>
            <a:off x="1148491" y="5375565"/>
            <a:ext cx="776141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latin typeface="Roboto" panose="02000000000000000000" pitchFamily="2" charset="0"/>
                <a:ea typeface="Roboto" panose="02000000000000000000" pitchFamily="2" charset="0"/>
              </a:rPr>
              <a:t>Join our team today - no experience needed!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DF29ED-50FD-4DC1-A62B-73F40A7A300D}"/>
              </a:ext>
            </a:extLst>
          </p:cNvPr>
          <p:cNvSpPr txBox="1"/>
          <p:nvPr/>
        </p:nvSpPr>
        <p:spPr>
          <a:xfrm>
            <a:off x="1148492" y="5853911"/>
            <a:ext cx="64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Find out what the new archaeology-inspired game is and brainstorm ideas with our team on how to compete.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Help design, build, or program a robot.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Compete at events with teams from across the world.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Tap into education and scholarship opportunities and career connections.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Plan outreach events, develop marketing plans, fundraise, and more!</a:t>
            </a:r>
          </a:p>
        </p:txBody>
      </p: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58EC24-8E04-4149-657C-2F4A4B518572}"/>
              </a:ext>
            </a:extLst>
          </p:cNvPr>
          <p:cNvSpPr txBox="1"/>
          <p:nvPr/>
        </p:nvSpPr>
        <p:spPr>
          <a:xfrm>
            <a:off x="1188619" y="5715362"/>
            <a:ext cx="7305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Aliquam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AD001B-9C82-B206-EA06-68BD4B31FDA2}"/>
              </a:ext>
            </a:extLst>
          </p:cNvPr>
          <p:cNvSpPr txBox="1"/>
          <p:nvPr/>
        </p:nvSpPr>
        <p:spPr>
          <a:xfrm>
            <a:off x="1148491" y="3914274"/>
            <a:ext cx="77614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Robotics Competition is the ultimate Sport for the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Mind</a:t>
            </a:r>
            <a:r>
              <a:rPr lang="en-US" baseline="30000" dirty="0" err="1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, where imagination and innovation come together. By combining the excitement of sport with the rigors of science and technology, teams are challenged to create a team identity, hone teamwork skills, and build and program robots to perform tasks against other teams.</a:t>
            </a:r>
          </a:p>
        </p:txBody>
      </p:sp>
    </p:spTree>
    <p:extLst>
      <p:ext uri="{BB962C8B-B14F-4D97-AF65-F5344CB8AC3E}">
        <p14:creationId xmlns:p14="http://schemas.microsoft.com/office/powerpoint/2010/main" val="3687942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30A68EFD17D48950E84BD598DC437" ma:contentTypeVersion="14" ma:contentTypeDescription="Create a new document." ma:contentTypeScope="" ma:versionID="11f8c389ba70db3419c02c7103570f99">
  <xsd:schema xmlns:xsd="http://www.w3.org/2001/XMLSchema" xmlns:xs="http://www.w3.org/2001/XMLSchema" xmlns:p="http://schemas.microsoft.com/office/2006/metadata/properties" xmlns:ns2="00371c52-833b-400f-ba1d-3599a71f02d7" xmlns:ns3="d7171e60-d71e-4106-a8b9-6506c21092ae" targetNamespace="http://schemas.microsoft.com/office/2006/metadata/properties" ma:root="true" ma:fieldsID="cb4fcf96f3018154d94d9e70be468014" ns2:_="" ns3:_="">
    <xsd:import namespace="00371c52-833b-400f-ba1d-3599a71f02d7"/>
    <xsd:import namespace="d7171e60-d71e-4106-a8b9-6506c2109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1c52-833b-400f-ba1d-3599a71f0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71e60-d71e-4106-a8b9-6506c21092a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7c93e5-97d2-4f50-abfb-d0fa337f7335}" ma:internalName="TaxCatchAll" ma:showField="CatchAllData" ma:web="d7171e60-d71e-4106-a8b9-6506c21092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371c52-833b-400f-ba1d-3599a71f02d7">
      <Terms xmlns="http://schemas.microsoft.com/office/infopath/2007/PartnerControls"/>
    </lcf76f155ced4ddcb4097134ff3c332f>
    <TaxCatchAll xmlns="d7171e60-d71e-4106-a8b9-6506c21092ae" xsi:nil="true"/>
  </documentManagement>
</p:properties>
</file>

<file path=customXml/itemProps1.xml><?xml version="1.0" encoding="utf-8"?>
<ds:datastoreItem xmlns:ds="http://schemas.openxmlformats.org/officeDocument/2006/customXml" ds:itemID="{1D8F575B-4B0A-433D-A7D9-02C283B13C1D}"/>
</file>

<file path=customXml/itemProps2.xml><?xml version="1.0" encoding="utf-8"?>
<ds:datastoreItem xmlns:ds="http://schemas.openxmlformats.org/officeDocument/2006/customXml" ds:itemID="{AA631CA8-86F8-4E67-B77A-3BF3D275B41A}"/>
</file>

<file path=customXml/itemProps3.xml><?xml version="1.0" encoding="utf-8"?>
<ds:datastoreItem xmlns:ds="http://schemas.openxmlformats.org/officeDocument/2006/customXml" ds:itemID="{3322E995-4B45-4027-9D68-BDEDE94C543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237</Words>
  <Application>Microsoft Macintosh PowerPoint</Application>
  <PresentationFormat>Custom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Roboto</vt:lpstr>
      <vt:lpstr>Roboto Medium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Jeff Kraynik</cp:lastModifiedBy>
  <cp:revision>14</cp:revision>
  <dcterms:created xsi:type="dcterms:W3CDTF">2022-05-31T18:32:21Z</dcterms:created>
  <dcterms:modified xsi:type="dcterms:W3CDTF">2025-04-11T22:29:21Z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0x01010014530A68EFD17D48950E84BD598DC437</vt:lpwstr>
  </property>
</Properties>
</file>