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35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7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57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90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8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4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9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3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5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7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1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4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189707" y="5476445"/>
            <a:ext cx="482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FE7703-DD50-5FF5-9D61-6006140EC2B5}"/>
              </a:ext>
            </a:extLst>
          </p:cNvPr>
          <p:cNvSpPr txBox="1"/>
          <p:nvPr/>
        </p:nvSpPr>
        <p:spPr>
          <a:xfrm>
            <a:off x="1189706" y="3020596"/>
            <a:ext cx="5392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In </a:t>
            </a:r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 Robotics Competition, teams of students are challenged to design, build, and program robots and compete for awards. Teams also create a team identity, raise funds, hone teamwork skills, and advance respect and appreciation for STEM within the local community.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9333B-D390-CDDA-9264-1AF91F3E7DDA}"/>
              </a:ext>
            </a:extLst>
          </p:cNvPr>
          <p:cNvSpPr txBox="1"/>
          <p:nvPr/>
        </p:nvSpPr>
        <p:spPr>
          <a:xfrm>
            <a:off x="1189706" y="3910001"/>
            <a:ext cx="453133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Roboto" panose="02000000000000000000" pitchFamily="2" charset="0"/>
                <a:ea typeface="Roboto" panose="02000000000000000000" pitchFamily="2" charset="0"/>
              </a:rPr>
              <a:t>Join our team today - no experience needed!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04CAD7-7350-3326-1E86-5559DB28559F}"/>
              </a:ext>
            </a:extLst>
          </p:cNvPr>
          <p:cNvSpPr txBox="1"/>
          <p:nvPr/>
        </p:nvSpPr>
        <p:spPr>
          <a:xfrm>
            <a:off x="1189707" y="4292297"/>
            <a:ext cx="5392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Find out what the new archaeology-inspired game is and brainstorm ideas with our team on how to compete.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Help design, build, or program a robot.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Compete at events with teams from across the world.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Tap into education and scholarship opportunities and career connections.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Plan outreach events, develop marketing plans, fundraise, and more!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233668" y="4225735"/>
            <a:ext cx="51469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sem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, et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tellus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Phasellus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lacinia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nisl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arcu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feugiat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C58937-711C-8ED7-C979-C17C2F10A608}"/>
              </a:ext>
            </a:extLst>
          </p:cNvPr>
          <p:cNvSpPr txBox="1"/>
          <p:nvPr/>
        </p:nvSpPr>
        <p:spPr>
          <a:xfrm>
            <a:off x="1233668" y="3060320"/>
            <a:ext cx="530506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 Robotics Competition is the ultimate Sport for the </a:t>
            </a:r>
            <a:r>
              <a:rPr lang="en-US" sz="1100" dirty="0" err="1">
                <a:latin typeface="Roboto" panose="02000000000000000000" pitchFamily="2" charset="0"/>
                <a:ea typeface="Roboto" panose="02000000000000000000" pitchFamily="2" charset="0"/>
              </a:rPr>
              <a:t>Mind</a:t>
            </a:r>
            <a:r>
              <a:rPr lang="en-US" sz="1100" baseline="30000" dirty="0" err="1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, where imagination and innovation come together. By combining the excitement of sport with the rigors of science and technology, teams are challenged to create a team identity, hone teamwork skills, and build and program robots to perform tasks against other teams.</a:t>
            </a:r>
          </a:p>
        </p:txBody>
      </p:sp>
    </p:spTree>
    <p:extLst>
      <p:ext uri="{BB962C8B-B14F-4D97-AF65-F5344CB8AC3E}">
        <p14:creationId xmlns:p14="http://schemas.microsoft.com/office/powerpoint/2010/main" val="3687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11f8c389ba70db3419c02c7103570f99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cb4fcf96f3018154d94d9e70be468014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371c52-833b-400f-ba1d-3599a71f02d7">
      <Terms xmlns="http://schemas.microsoft.com/office/infopath/2007/PartnerControls"/>
    </lcf76f155ced4ddcb4097134ff3c332f>
    <TaxCatchAll xmlns="d7171e60-d71e-4106-a8b9-6506c21092ae" xsi:nil="true"/>
  </documentManagement>
</p:properties>
</file>

<file path=customXml/itemProps1.xml><?xml version="1.0" encoding="utf-8"?>
<ds:datastoreItem xmlns:ds="http://schemas.openxmlformats.org/officeDocument/2006/customXml" ds:itemID="{6B516ACC-BFBC-417C-A0C3-B8119230227B}"/>
</file>

<file path=customXml/itemProps2.xml><?xml version="1.0" encoding="utf-8"?>
<ds:datastoreItem xmlns:ds="http://schemas.openxmlformats.org/officeDocument/2006/customXml" ds:itemID="{E0D4A2FB-7CB9-4AF3-AFB1-DCC48707613A}"/>
</file>

<file path=customXml/itemProps3.xml><?xml version="1.0" encoding="utf-8"?>
<ds:datastoreItem xmlns:ds="http://schemas.openxmlformats.org/officeDocument/2006/customXml" ds:itemID="{F0BCC469-B937-44B7-8BEA-678D089CF5F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250</Words>
  <Application>Microsoft Macintosh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Roboto Medium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14</cp:revision>
  <dcterms:created xsi:type="dcterms:W3CDTF">2022-05-31T18:32:21Z</dcterms:created>
  <dcterms:modified xsi:type="dcterms:W3CDTF">2025-04-11T22:28:32Z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</Properties>
</file>